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711" r:id="rId5"/>
    <p:sldMasterId id="2147483761" r:id="rId6"/>
  </p:sldMasterIdLst>
  <p:notesMasterIdLst>
    <p:notesMasterId r:id="rId32"/>
  </p:notesMasterIdLst>
  <p:handoutMasterIdLst>
    <p:handoutMasterId r:id="rId33"/>
  </p:handoutMasterIdLst>
  <p:sldIdLst>
    <p:sldId id="547" r:id="rId7"/>
    <p:sldId id="747" r:id="rId8"/>
    <p:sldId id="786" r:id="rId9"/>
    <p:sldId id="764" r:id="rId10"/>
    <p:sldId id="768" r:id="rId11"/>
    <p:sldId id="782" r:id="rId12"/>
    <p:sldId id="766" r:id="rId13"/>
    <p:sldId id="767" r:id="rId14"/>
    <p:sldId id="765" r:id="rId15"/>
    <p:sldId id="769" r:id="rId16"/>
    <p:sldId id="777" r:id="rId17"/>
    <p:sldId id="776" r:id="rId18"/>
    <p:sldId id="772" r:id="rId19"/>
    <p:sldId id="773" r:id="rId20"/>
    <p:sldId id="778" r:id="rId21"/>
    <p:sldId id="785" r:id="rId22"/>
    <p:sldId id="770" r:id="rId23"/>
    <p:sldId id="774" r:id="rId24"/>
    <p:sldId id="771" r:id="rId25"/>
    <p:sldId id="784" r:id="rId26"/>
    <p:sldId id="763" r:id="rId27"/>
    <p:sldId id="783" r:id="rId28"/>
    <p:sldId id="780" r:id="rId29"/>
    <p:sldId id="762" r:id="rId30"/>
    <p:sldId id="781" r:id="rId31"/>
  </p:sldIdLst>
  <p:sldSz cx="9144000" cy="5143500" type="screen16x9"/>
  <p:notesSz cx="6797675" cy="9926638"/>
  <p:embeddedFontLst>
    <p:embeddedFont>
      <p:font typeface="MS PGothic" panose="020B0600070205080204" pitchFamily="34" charset="-128"/>
      <p:regular r:id="rId34"/>
    </p:embeddedFont>
    <p:embeddedFont>
      <p:font typeface="Calibri" panose="020F0502020204030204" pitchFamily="34"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
      <p:font typeface="MS PGothic" panose="020B0600070205080204" pitchFamily="34" charset="-128"/>
      <p:regular r:id="rId34"/>
    </p:embeddedFont>
    <p:embeddedFont>
      <p:font typeface="Wingdings 2" panose="05020102010507070707" pitchFamily="18" charset="2"/>
      <p:regular r:id="rId43"/>
    </p:embeddedFont>
    <p:embeddedFont>
      <p:font typeface="Arial Black" panose="020B0A04020102020204" pitchFamily="34" charset="0"/>
      <p:bold r:id="rId4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orient="horz" pos="3114">
          <p15:clr>
            <a:srgbClr val="A4A3A4"/>
          </p15:clr>
        </p15:guide>
        <p15:guide id="3" orient="horz" pos="569">
          <p15:clr>
            <a:srgbClr val="A4A3A4"/>
          </p15:clr>
        </p15:guide>
        <p15:guide id="4" pos="3096">
          <p15:clr>
            <a:srgbClr val="A4A3A4"/>
          </p15:clr>
        </p15:guide>
        <p15:guide id="5" pos="501">
          <p15:clr>
            <a:srgbClr val="A4A3A4"/>
          </p15:clr>
        </p15:guide>
        <p15:guide id="6" pos="5594">
          <p15:clr>
            <a:srgbClr val="A4A3A4"/>
          </p15:clr>
        </p15:guide>
        <p15:guide id="7" pos="73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058"/>
    <a:srgbClr val="63B22B"/>
    <a:srgbClr val="FF671F"/>
    <a:srgbClr val="C3004B"/>
    <a:srgbClr val="E9CBD0"/>
    <a:srgbClr val="210058"/>
    <a:srgbClr val="59CBE8"/>
    <a:srgbClr val="092D7D"/>
    <a:srgbClr val="32B0E3"/>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705" autoAdjust="0"/>
    <p:restoredTop sz="81395" autoAdjust="0"/>
  </p:normalViewPr>
  <p:slideViewPr>
    <p:cSldViewPr snapToGrid="0">
      <p:cViewPr varScale="1">
        <p:scale>
          <a:sx n="97" d="100"/>
          <a:sy n="97" d="100"/>
        </p:scale>
        <p:origin x="651" y="39"/>
      </p:cViewPr>
      <p:guideLst>
        <p:guide orient="horz" pos="1621"/>
        <p:guide orient="horz" pos="3114"/>
        <p:guide orient="horz" pos="569"/>
        <p:guide pos="3096"/>
        <p:guide pos="501"/>
        <p:guide pos="5594"/>
        <p:guide pos="73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snapToGrid="0" showGuides="1">
      <p:cViewPr varScale="1">
        <p:scale>
          <a:sx n="32" d="100"/>
          <a:sy n="32" d="100"/>
        </p:scale>
        <p:origin x="1220" y="32"/>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3.fntdata"/><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1A1B2EBA-8DF1-444F-ACC7-21BE7B311A13}" type="datetimeFigureOut">
              <a:rPr lang="fr-FR" smtClean="0"/>
              <a:pPr/>
              <a:t>01/06/2017</a:t>
            </a:fld>
            <a:endParaRPr lang="fr-FR"/>
          </a:p>
        </p:txBody>
      </p:sp>
      <p:sp>
        <p:nvSpPr>
          <p:cNvPr id="4" name="Espace réservé du pied de page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1402DC6F-098A-45BD-AD1A-DE7FFE69EA4B}" type="slidenum">
              <a:rPr lang="fr-FR" smtClean="0"/>
              <a:pPr/>
              <a:t>‹N°›</a:t>
            </a:fld>
            <a:endParaRPr lang="fr-FR"/>
          </a:p>
        </p:txBody>
      </p:sp>
    </p:spTree>
    <p:extLst>
      <p:ext uri="{BB962C8B-B14F-4D97-AF65-F5344CB8AC3E}">
        <p14:creationId xmlns:p14="http://schemas.microsoft.com/office/powerpoint/2010/main" val="819688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B4B17865-F0AB-4AFD-AAB7-852382471E40}" type="datetimeFigureOut">
              <a:rPr lang="fr-FR" smtClean="0"/>
              <a:pPr/>
              <a:t>01/06/2017</a:t>
            </a:fld>
            <a:endParaRPr lang="fr-FR"/>
          </a:p>
        </p:txBody>
      </p:sp>
      <p:sp>
        <p:nvSpPr>
          <p:cNvPr id="4" name="Espace réservé de l'image des diapositives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9DC6461-7A16-4CAF-8964-ED99C2A7D725}" type="slidenum">
              <a:rPr lang="fr-FR" smtClean="0"/>
              <a:pPr/>
              <a:t>‹N°›</a:t>
            </a:fld>
            <a:endParaRPr lang="fr-FR"/>
          </a:p>
        </p:txBody>
      </p:sp>
    </p:spTree>
    <p:extLst>
      <p:ext uri="{BB962C8B-B14F-4D97-AF65-F5344CB8AC3E}">
        <p14:creationId xmlns:p14="http://schemas.microsoft.com/office/powerpoint/2010/main" val="1548813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1</a:t>
            </a:fld>
            <a:endParaRPr lang="fr-FR"/>
          </a:p>
        </p:txBody>
      </p:sp>
    </p:spTree>
    <p:extLst>
      <p:ext uri="{BB962C8B-B14F-4D97-AF65-F5344CB8AC3E}">
        <p14:creationId xmlns:p14="http://schemas.microsoft.com/office/powerpoint/2010/main" val="1473904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857564" rtl="0" eaLnBrk="1" fontAlgn="auto" latinLnBrk="0" hangingPunct="1">
              <a:lnSpc>
                <a:spcPct val="100000"/>
              </a:lnSpc>
              <a:spcBef>
                <a:spcPts val="0"/>
              </a:spcBef>
              <a:spcAft>
                <a:spcPts val="0"/>
              </a:spcAft>
              <a:buClrTx/>
              <a:buSzTx/>
              <a:buFontTx/>
              <a:buNone/>
              <a:tabLst/>
              <a:defRPr/>
            </a:pPr>
            <a:endParaRPr lang="fr-FR" sz="1600" i="1" baseline="0" dirty="0"/>
          </a:p>
        </p:txBody>
      </p:sp>
      <p:sp>
        <p:nvSpPr>
          <p:cNvPr id="4" name="Espace réservé du numéro de diapositive 3"/>
          <p:cNvSpPr>
            <a:spLocks noGrp="1"/>
          </p:cNvSpPr>
          <p:nvPr>
            <p:ph type="sldNum" sz="quarter" idx="10"/>
          </p:nvPr>
        </p:nvSpPr>
        <p:spPr/>
        <p:txBody>
          <a:bodyPr/>
          <a:lstStyle/>
          <a:p>
            <a:fld id="{1141D7B8-ED00-47E7-B5EC-D5BDF50C42C5}" type="slidenum">
              <a:rPr lang="fr-FR" smtClean="0">
                <a:solidFill>
                  <a:prstClr val="black"/>
                </a:solidFill>
              </a:rPr>
              <a:pPr/>
              <a:t>2</a:t>
            </a:fld>
            <a:endParaRPr lang="fr-FR" dirty="0">
              <a:solidFill>
                <a:prstClr val="black"/>
              </a:solidFill>
            </a:endParaRPr>
          </a:p>
        </p:txBody>
      </p:sp>
    </p:spTree>
    <p:extLst>
      <p:ext uri="{BB962C8B-B14F-4D97-AF65-F5344CB8AC3E}">
        <p14:creationId xmlns:p14="http://schemas.microsoft.com/office/powerpoint/2010/main" val="1593606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voudrais revenir sur les deux premier point avec un petite démo, déjà il faut savoir que ces deux grandes applications arrivent sur le store avec le Desktop Bride. Microsoft pousse énormément l’utilisation de celui-ci pour ramener encore plus d’applications dans ce store, mais surtout avec l’arrivée de Windows 10S (annoncé une semaine avant la </a:t>
            </a:r>
            <a:r>
              <a:rPr lang="fr-FR" dirty="0" err="1"/>
              <a:t>build</a:t>
            </a:r>
            <a:r>
              <a:rPr lang="fr-FR" dirty="0"/>
              <a:t>, EXPLIQUER CE QUE C’EST WINDOWS 10S) </a:t>
            </a:r>
          </a:p>
          <a:p>
            <a:endParaRPr lang="fr-FR" dirty="0"/>
          </a:p>
          <a:p>
            <a:r>
              <a:rPr lang="fr-FR" dirty="0"/>
              <a:t>Petite démo</a:t>
            </a:r>
          </a:p>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3</a:t>
            </a:fld>
            <a:endParaRPr lang="fr-FR"/>
          </a:p>
        </p:txBody>
      </p:sp>
    </p:spTree>
    <p:extLst>
      <p:ext uri="{BB962C8B-B14F-4D97-AF65-F5344CB8AC3E}">
        <p14:creationId xmlns:p14="http://schemas.microsoft.com/office/powerpoint/2010/main" val="550326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voudrais revenir sur les deux premier point avec un petite démo, déjà il faut savoir que ces deux grandes applications arrivent sur le store avec le Desktop Bride. Microsoft pousse énormément l’utilisation de celui-ci pour ramener encore plus d’applications dans ce store, mais surtout avec l’arrivée de Windows 10S (annoncé une semaine avant la </a:t>
            </a:r>
            <a:r>
              <a:rPr lang="fr-FR" dirty="0" err="1"/>
              <a:t>build</a:t>
            </a:r>
            <a:r>
              <a:rPr lang="fr-FR" dirty="0"/>
              <a:t>, EXPLIQUER CE QUE C’EST WINDOWS 10S) </a:t>
            </a:r>
          </a:p>
          <a:p>
            <a:endParaRPr lang="fr-FR" dirty="0"/>
          </a:p>
          <a:p>
            <a:r>
              <a:rPr lang="fr-FR" dirty="0"/>
              <a:t>Petite démo</a:t>
            </a:r>
          </a:p>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11</a:t>
            </a:fld>
            <a:endParaRPr lang="fr-FR"/>
          </a:p>
        </p:txBody>
      </p:sp>
    </p:spTree>
    <p:extLst>
      <p:ext uri="{BB962C8B-B14F-4D97-AF65-F5344CB8AC3E}">
        <p14:creationId xmlns:p14="http://schemas.microsoft.com/office/powerpoint/2010/main" val="80942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Microsoft a annoncé une grosse mise a jour de l’appli photo de Windows, celle-ci intègre (ou intégrera </a:t>
            </a:r>
            <a:r>
              <a:rPr lang="fr-FR" dirty="0" err="1"/>
              <a:t>plustot</a:t>
            </a:r>
            <a:r>
              <a:rPr lang="fr-FR" dirty="0"/>
              <a:t>) désormais une grande partie d’édition et de création 3D. </a:t>
            </a:r>
          </a:p>
          <a:p>
            <a:r>
              <a:rPr lang="fr-FR" dirty="0"/>
              <a:t>Il faut savoir que l’appli n’est pas disponible pour tout le monde en mode </a:t>
            </a:r>
            <a:r>
              <a:rPr lang="fr-FR" dirty="0" err="1"/>
              <a:t>insider</a:t>
            </a:r>
            <a:r>
              <a:rPr lang="fr-FR" dirty="0"/>
              <a:t>, et que la version actuelle ne comporte qu’une petite partie des annonces. Donc on va faire une démo + voir une petite vidéo https://www.youtube.com/watch?v=kh0be6z-Zl8  </a:t>
            </a:r>
          </a:p>
          <a:p>
            <a:endParaRPr lang="fr-FR" dirty="0"/>
          </a:p>
          <a:p>
            <a:endParaRPr lang="fr-FR" dirty="0"/>
          </a:p>
          <a:p>
            <a:r>
              <a:rPr lang="fr-FR" dirty="0"/>
              <a:t> </a:t>
            </a:r>
          </a:p>
          <a:p>
            <a:r>
              <a:rPr lang="fr-FR" dirty="0" err="1"/>
              <a:t>TimeLine</a:t>
            </a:r>
            <a:r>
              <a:rPr lang="fr-FR" dirty="0"/>
              <a:t> =&gt; une super </a:t>
            </a:r>
            <a:r>
              <a:rPr lang="fr-FR" dirty="0" err="1"/>
              <a:t>feature</a:t>
            </a:r>
            <a:r>
              <a:rPr lang="fr-FR" dirty="0"/>
              <a:t> qui se base en parti sur les API du </a:t>
            </a:r>
            <a:r>
              <a:rPr lang="fr-FR" dirty="0" err="1"/>
              <a:t>project</a:t>
            </a:r>
            <a:r>
              <a:rPr lang="fr-FR" dirty="0"/>
              <a:t> ROME, pour ceux qui ne savent pas ce que c’est, le </a:t>
            </a:r>
            <a:r>
              <a:rPr lang="fr-FR" dirty="0" err="1"/>
              <a:t>project</a:t>
            </a:r>
            <a:r>
              <a:rPr lang="fr-FR" dirty="0"/>
              <a:t> ROME est un SDK disponible sur iOS/Android qui permet en gros communiquer avec Windows. Le but de </a:t>
            </a:r>
            <a:r>
              <a:rPr lang="fr-FR" dirty="0" err="1"/>
              <a:t>TimeLine</a:t>
            </a:r>
            <a:r>
              <a:rPr lang="fr-FR" dirty="0"/>
              <a:t> c’est de </a:t>
            </a:r>
            <a:r>
              <a:rPr lang="fr-FR" dirty="0" err="1"/>
              <a:t>pouvoirremonter</a:t>
            </a:r>
            <a:r>
              <a:rPr lang="fr-FR" dirty="0"/>
              <a:t> dans le temps pour rouvrir l’application, le site ou le fichier utilisé auparavant. La </a:t>
            </a:r>
            <a:r>
              <a:rPr lang="fr-FR" dirty="0" err="1"/>
              <a:t>Fall</a:t>
            </a:r>
            <a:r>
              <a:rPr lang="fr-FR" dirty="0"/>
              <a:t> </a:t>
            </a:r>
            <a:r>
              <a:rPr lang="fr-FR" dirty="0" err="1"/>
              <a:t>Creators</a:t>
            </a:r>
            <a:r>
              <a:rPr lang="fr-FR" dirty="0"/>
              <a:t> Update permettra aussi de reprendre ses activités une fois que l’on passe sur iOS ou Android, à condition d’utiliser Cortana (donc probablement limité en France)</a:t>
            </a:r>
          </a:p>
          <a:p>
            <a:endParaRPr lang="fr-FR" dirty="0"/>
          </a:p>
          <a:p>
            <a:r>
              <a:rPr lang="fr-FR" dirty="0"/>
              <a:t>L’année dernière nous avons appris avec une grande surprise le rachat de SwiftKey pour la modique somme de 250 millions de $, lors de la </a:t>
            </a:r>
            <a:r>
              <a:rPr lang="fr-FR" dirty="0" err="1"/>
              <a:t>build</a:t>
            </a:r>
            <a:r>
              <a:rPr lang="fr-FR" dirty="0"/>
              <a:t> on a compris le sens de ce rachat avec l’introduction du Cloud </a:t>
            </a:r>
            <a:r>
              <a:rPr lang="fr-FR" dirty="0" err="1"/>
              <a:t>Clipboard</a:t>
            </a:r>
            <a:r>
              <a:rPr lang="fr-FR" dirty="0"/>
              <a:t> qui a pour but d’avoir la possibilité de faire un copier-coller cross-</a:t>
            </a:r>
            <a:r>
              <a:rPr lang="fr-FR" dirty="0" err="1"/>
              <a:t>device</a:t>
            </a:r>
            <a:r>
              <a:rPr lang="fr-FR" dirty="0"/>
              <a:t>/cross-platform </a:t>
            </a:r>
          </a:p>
          <a:p>
            <a:endParaRPr lang="fr-FR" dirty="0"/>
          </a:p>
          <a:p>
            <a:r>
              <a:rPr lang="fr-FR" dirty="0" err="1"/>
              <a:t>Onedrive</a:t>
            </a:r>
            <a:r>
              <a:rPr lang="fr-FR" dirty="0"/>
              <a:t> On-</a:t>
            </a:r>
            <a:r>
              <a:rPr lang="fr-FR" dirty="0" err="1"/>
              <a:t>demand</a:t>
            </a:r>
            <a:endParaRPr lang="fr-FR" dirty="0"/>
          </a:p>
          <a:p>
            <a:endParaRPr lang="fr-FR" dirty="0"/>
          </a:p>
          <a:p>
            <a:r>
              <a:rPr lang="fr-FR" dirty="0"/>
              <a:t>Et enfin Fluent Design System</a:t>
            </a:r>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12</a:t>
            </a:fld>
            <a:endParaRPr lang="fr-FR"/>
          </a:p>
        </p:txBody>
      </p:sp>
    </p:spTree>
    <p:extLst>
      <p:ext uri="{BB962C8B-B14F-4D97-AF65-F5344CB8AC3E}">
        <p14:creationId xmlns:p14="http://schemas.microsoft.com/office/powerpoint/2010/main" val="2182532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Démo =&gt; Windows Template Studio</a:t>
            </a:r>
          </a:p>
          <a:p>
            <a:r>
              <a:rPr lang="fr-FR" dirty="0"/>
              <a:t>Démo </a:t>
            </a:r>
            <a:r>
              <a:rPr lang="fr-FR" dirty="0" err="1"/>
              <a:t>réfacto</a:t>
            </a:r>
            <a:r>
              <a:rPr lang="fr-FR" dirty="0"/>
              <a:t> (</a:t>
            </a:r>
            <a:r>
              <a:rPr lang="fr-FR" dirty="0" err="1"/>
              <a:t>null</a:t>
            </a:r>
            <a:r>
              <a:rPr lang="fr-FR" dirty="0"/>
              <a:t>) </a:t>
            </a:r>
          </a:p>
          <a:p>
            <a:r>
              <a:rPr lang="fr-FR" dirty="0"/>
              <a:t>Démo références</a:t>
            </a:r>
          </a:p>
          <a:p>
            <a:r>
              <a:rPr lang="fr-FR" dirty="0"/>
              <a:t>Démo </a:t>
            </a:r>
            <a:r>
              <a:rPr lang="fr-FR" dirty="0" err="1"/>
              <a:t>Mads</a:t>
            </a:r>
            <a:r>
              <a:rPr lang="fr-FR" dirty="0"/>
              <a:t> </a:t>
            </a:r>
            <a:r>
              <a:rPr lang="fr-FR" dirty="0" err="1"/>
              <a:t>Kristensen</a:t>
            </a:r>
            <a:r>
              <a:rPr lang="fr-FR" dirty="0"/>
              <a:t> (new </a:t>
            </a:r>
            <a:r>
              <a:rPr lang="fr-FR" dirty="0" err="1"/>
              <a:t>features</a:t>
            </a:r>
            <a:r>
              <a:rPr lang="fr-FR" dirty="0"/>
              <a:t> pour les web </a:t>
            </a:r>
            <a:r>
              <a:rPr lang="fr-FR" dirty="0" err="1"/>
              <a:t>developpeurs</a:t>
            </a:r>
            <a:r>
              <a:rPr lang="fr-FR" dirty="0"/>
              <a:t>)</a:t>
            </a:r>
          </a:p>
          <a:p>
            <a:endParaRPr lang="fr-FR" dirty="0"/>
          </a:p>
          <a:p>
            <a:r>
              <a:rPr lang="fr-FR" dirty="0"/>
              <a:t>Créer un projet </a:t>
            </a:r>
            <a:r>
              <a:rPr lang="fr-FR" dirty="0" err="1"/>
              <a:t>Core</a:t>
            </a:r>
            <a:r>
              <a:rPr lang="fr-FR" dirty="0"/>
              <a:t> </a:t>
            </a:r>
            <a:r>
              <a:rPr lang="fr-FR" dirty="0" err="1"/>
              <a:t>static</a:t>
            </a:r>
            <a:r>
              <a:rPr lang="fr-FR" dirty="0"/>
              <a:t> =&gt; préciser que c’est un site </a:t>
            </a:r>
            <a:r>
              <a:rPr lang="fr-FR" dirty="0" err="1"/>
              <a:t>vraiement</a:t>
            </a:r>
            <a:r>
              <a:rPr lang="fr-FR" dirty="0"/>
              <a:t> </a:t>
            </a:r>
            <a:r>
              <a:rPr lang="fr-FR" dirty="0" err="1"/>
              <a:t>stati</a:t>
            </a:r>
            <a:r>
              <a:rPr lang="fr-FR" dirty="0"/>
              <a:t>, aucun </a:t>
            </a:r>
            <a:r>
              <a:rPr lang="fr-FR" dirty="0" err="1"/>
              <a:t>bootstrap</a:t>
            </a:r>
            <a:r>
              <a:rPr lang="fr-FR" dirty="0"/>
              <a:t>, aucun </a:t>
            </a:r>
            <a:r>
              <a:rPr lang="fr-FR" dirty="0" err="1"/>
              <a:t>gulp</a:t>
            </a:r>
            <a:r>
              <a:rPr lang="fr-FR" dirty="0"/>
              <a:t> aucune </a:t>
            </a:r>
            <a:r>
              <a:rPr lang="fr-FR" dirty="0" err="1"/>
              <a:t>chsoe</a:t>
            </a:r>
            <a:r>
              <a:rPr lang="fr-FR" dirty="0"/>
              <a:t> qui tourne en BQ =&gt; montrer le plugin qui montre les erreurs</a:t>
            </a:r>
          </a:p>
          <a:p>
            <a:endParaRPr lang="fr-FR" dirty="0"/>
          </a:p>
          <a:p>
            <a:r>
              <a:rPr lang="fr-FR" dirty="0"/>
              <a:t>Démo transpilation javascript =&gt; pas besoin de </a:t>
            </a:r>
            <a:r>
              <a:rPr lang="fr-FR" dirty="0" err="1"/>
              <a:t>node</a:t>
            </a:r>
            <a:r>
              <a:rPr lang="fr-FR" dirty="0"/>
              <a:t> ou autre outil compliqué pour faire cela </a:t>
            </a:r>
          </a:p>
          <a:p>
            <a:endParaRPr lang="fr-FR" dirty="0"/>
          </a:p>
          <a:p>
            <a:r>
              <a:rPr lang="fr-FR" dirty="0" err="1"/>
              <a:t>Intelisence</a:t>
            </a:r>
            <a:r>
              <a:rPr lang="fr-FR" dirty="0"/>
              <a:t> avec </a:t>
            </a:r>
            <a:r>
              <a:rPr lang="fr-FR" dirty="0" err="1"/>
              <a:t>JSDoc</a:t>
            </a:r>
            <a:r>
              <a:rPr lang="fr-FR" dirty="0"/>
              <a:t> </a:t>
            </a:r>
            <a:r>
              <a:rPr lang="fr-FR" dirty="0" err="1"/>
              <a:t>comments</a:t>
            </a:r>
            <a:endParaRPr lang="fr-FR" dirty="0"/>
          </a:p>
          <a:p>
            <a:r>
              <a:rPr lang="fr-FR" dirty="0"/>
              <a:t>Modifier </a:t>
            </a:r>
            <a:r>
              <a:rPr lang="fr-FR" dirty="0" err="1"/>
              <a:t>tsconfig</a:t>
            </a:r>
            <a:r>
              <a:rPr lang="fr-FR" dirty="0"/>
              <a:t> pour ajouter </a:t>
            </a:r>
            <a:r>
              <a:rPr lang="fr-FR" dirty="0" err="1"/>
              <a:t>checkJS</a:t>
            </a:r>
            <a:r>
              <a:rPr lang="fr-FR" dirty="0"/>
              <a:t> et l’ouvrir dans Code</a:t>
            </a:r>
          </a:p>
          <a:p>
            <a:endParaRPr lang="fr-FR" dirty="0"/>
          </a:p>
          <a:p>
            <a:r>
              <a:rPr lang="fr-FR" dirty="0"/>
              <a:t>Terminer avec une démo de </a:t>
            </a:r>
            <a:r>
              <a:rPr lang="fr-FR" dirty="0" err="1"/>
              <a:t>javascriptService</a:t>
            </a:r>
            <a:r>
              <a:rPr lang="fr-FR" dirty="0"/>
              <a:t> avec </a:t>
            </a:r>
            <a:r>
              <a:rPr lang="fr-FR" dirty="0" err="1"/>
              <a:t>dotnet</a:t>
            </a:r>
            <a:r>
              <a:rPr lang="fr-FR" dirty="0"/>
              <a:t> new </a:t>
            </a:r>
            <a:r>
              <a:rPr lang="fr-FR" dirty="0" err="1"/>
              <a:t>angular</a:t>
            </a:r>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16</a:t>
            </a:fld>
            <a:endParaRPr lang="fr-FR"/>
          </a:p>
        </p:txBody>
      </p:sp>
    </p:spTree>
    <p:extLst>
      <p:ext uri="{BB962C8B-B14F-4D97-AF65-F5344CB8AC3E}">
        <p14:creationId xmlns:p14="http://schemas.microsoft.com/office/powerpoint/2010/main" val="274700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C6461-7A16-4CAF-8964-ED99C2A7D725}" type="slidenum">
              <a:rPr lang="fr-FR" smtClean="0"/>
              <a:pPr/>
              <a:t>19</a:t>
            </a:fld>
            <a:endParaRPr lang="fr-FR"/>
          </a:p>
        </p:txBody>
      </p:sp>
    </p:spTree>
    <p:extLst>
      <p:ext uri="{BB962C8B-B14F-4D97-AF65-F5344CB8AC3E}">
        <p14:creationId xmlns:p14="http://schemas.microsoft.com/office/powerpoint/2010/main" val="1264181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21</a:t>
            </a:fld>
            <a:endParaRPr lang="fr-FR"/>
          </a:p>
        </p:txBody>
      </p:sp>
    </p:spTree>
    <p:extLst>
      <p:ext uri="{BB962C8B-B14F-4D97-AF65-F5344CB8AC3E}">
        <p14:creationId xmlns:p14="http://schemas.microsoft.com/office/powerpoint/2010/main" val="252769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Azure Mobile App pour </a:t>
            </a:r>
            <a:r>
              <a:rPr lang="fr-FR" dirty="0" err="1"/>
              <a:t>mintorer</a:t>
            </a:r>
            <a:r>
              <a:rPr lang="fr-FR" dirty="0"/>
              <a:t> et </a:t>
            </a:r>
            <a:r>
              <a:rPr lang="fr-FR" dirty="0" err="1"/>
              <a:t>controler</a:t>
            </a:r>
            <a:r>
              <a:rPr lang="fr-FR" dirty="0"/>
              <a:t> Azure depuis son </a:t>
            </a:r>
            <a:r>
              <a:rPr lang="fr-FR" dirty="0" err="1"/>
              <a:t>telephone</a:t>
            </a:r>
            <a:r>
              <a:rPr lang="fr-FR" dirty="0"/>
              <a:t>, pour l’anecdote seul l’appli iOS et Android ont été annoncés lors de la </a:t>
            </a:r>
            <a:r>
              <a:rPr lang="fr-FR" dirty="0" err="1"/>
              <a:t>keynote</a:t>
            </a:r>
            <a:r>
              <a:rPr lang="fr-FR" dirty="0"/>
              <a:t>, on </a:t>
            </a:r>
            <a:r>
              <a:rPr lang="fr-FR" dirty="0" err="1"/>
              <a:t>apprtit</a:t>
            </a:r>
            <a:r>
              <a:rPr lang="fr-FR" dirty="0"/>
              <a:t> que l’app UWP serait aussi disponible (et c’est un français qui bosse dessus </a:t>
            </a:r>
            <a:r>
              <a:rPr lang="fr-FR" dirty="0">
                <a:sym typeface="Wingdings" panose="05000000000000000000" pitchFamily="2" charset="2"/>
              </a:rPr>
              <a:t> )</a:t>
            </a:r>
          </a:p>
          <a:p>
            <a:endParaRPr lang="fr-FR" dirty="0">
              <a:sym typeface="Wingdings" panose="05000000000000000000" pitchFamily="2" charset="2"/>
            </a:endParaRPr>
          </a:p>
          <a:p>
            <a:r>
              <a:rPr lang="en-US" i="1" dirty="0"/>
              <a:t>Azure</a:t>
            </a:r>
            <a:r>
              <a:rPr lang="en-US" dirty="0"/>
              <a:t> Database for </a:t>
            </a:r>
            <a:r>
              <a:rPr lang="en-US" i="1" dirty="0"/>
              <a:t>MySQL's</a:t>
            </a:r>
            <a:r>
              <a:rPr lang="en-US" dirty="0"/>
              <a:t> managed </a:t>
            </a:r>
            <a:r>
              <a:rPr lang="en-US" i="1" dirty="0"/>
              <a:t>service</a:t>
            </a:r>
            <a:r>
              <a:rPr lang="en-US" dirty="0"/>
              <a:t> provides automatic database patching, automatic backups, built-in monitoring, security and more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Custom Vision Service : </a:t>
            </a:r>
            <a:r>
              <a:rPr lang="en-US" dirty="0"/>
              <a:t>As I’ve got many feedback from users of Computer Vision API, this service can define photo with your custom tags. You don’t have to build image identifier ML, just upload images with tagging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err="1"/>
              <a:t>Video</a:t>
            </a:r>
            <a:r>
              <a:rPr lang="fr-FR" b="1" dirty="0"/>
              <a:t> Indexer : </a:t>
            </a:r>
            <a:r>
              <a:rPr lang="en-US" dirty="0"/>
              <a:t>This service analyzes videos; recognizes/identifies faces, creates subtitles from speeches (including translation), detects keyword and emotion. You can publish contents with those analyzed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89DC6461-7A16-4CAF-8964-ED99C2A7D725}" type="slidenum">
              <a:rPr lang="fr-FR" smtClean="0"/>
              <a:pPr/>
              <a:t>22</a:t>
            </a:fld>
            <a:endParaRPr lang="fr-FR"/>
          </a:p>
        </p:txBody>
      </p:sp>
    </p:spTree>
    <p:extLst>
      <p:ext uri="{BB962C8B-B14F-4D97-AF65-F5344CB8AC3E}">
        <p14:creationId xmlns:p14="http://schemas.microsoft.com/office/powerpoint/2010/main" val="3420675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iapositive page perso bleu">
    <p:bg>
      <p:bgRef idx="1001">
        <a:schemeClr val="bg1"/>
      </p:bgRef>
    </p:bg>
    <p:spTree>
      <p:nvGrpSpPr>
        <p:cNvPr id="1" name=""/>
        <p:cNvGrpSpPr/>
        <p:nvPr/>
      </p:nvGrpSpPr>
      <p:grpSpPr>
        <a:xfrm>
          <a:off x="0" y="0"/>
          <a:ext cx="0" cy="0"/>
          <a:chOff x="0" y="0"/>
          <a:chExt cx="0" cy="0"/>
        </a:xfrm>
      </p:grpSpPr>
      <p:pic>
        <p:nvPicPr>
          <p:cNvPr id="4" name="Imag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2811"/>
          <a:stretch/>
        </p:blipFill>
        <p:spPr>
          <a:xfrm>
            <a:off x="567267" y="0"/>
            <a:ext cx="8576732" cy="4413536"/>
          </a:xfrm>
          <a:prstGeom prst="rect">
            <a:avLst/>
          </a:prstGeom>
        </p:spPr>
      </p:pic>
      <p:sp>
        <p:nvSpPr>
          <p:cNvPr id="12" name="Freeform 5"/>
          <p:cNvSpPr>
            <a:spLocks/>
          </p:cNvSpPr>
          <p:nvPr userDrawn="1"/>
        </p:nvSpPr>
        <p:spPr bwMode="auto">
          <a:xfrm>
            <a:off x="0" y="-7938"/>
            <a:ext cx="9143999" cy="5160963"/>
          </a:xfrm>
          <a:custGeom>
            <a:avLst/>
            <a:gdLst>
              <a:gd name="T0" fmla="*/ 3196 w 3837"/>
              <a:gd name="T1" fmla="*/ 818 h 2131"/>
              <a:gd name="T2" fmla="*/ 980 w 3837"/>
              <a:gd name="T3" fmla="*/ 1357 h 2131"/>
              <a:gd name="T4" fmla="*/ 0 w 3837"/>
              <a:gd name="T5" fmla="*/ 1291 h 2131"/>
              <a:gd name="T6" fmla="*/ 0 w 3837"/>
              <a:gd name="T7" fmla="*/ 2131 h 2131"/>
              <a:gd name="T8" fmla="*/ 3837 w 3837"/>
              <a:gd name="T9" fmla="*/ 2131 h 2131"/>
              <a:gd name="T10" fmla="*/ 3837 w 3837"/>
              <a:gd name="T11" fmla="*/ 0 h 2131"/>
              <a:gd name="T12" fmla="*/ 3196 w 3837"/>
              <a:gd name="T13" fmla="*/ 818 h 2131"/>
            </a:gdLst>
            <a:ahLst/>
            <a:cxnLst>
              <a:cxn ang="0">
                <a:pos x="T0" y="T1"/>
              </a:cxn>
              <a:cxn ang="0">
                <a:pos x="T2" y="T3"/>
              </a:cxn>
              <a:cxn ang="0">
                <a:pos x="T4" y="T5"/>
              </a:cxn>
              <a:cxn ang="0">
                <a:pos x="T6" y="T7"/>
              </a:cxn>
              <a:cxn ang="0">
                <a:pos x="T8" y="T9"/>
              </a:cxn>
              <a:cxn ang="0">
                <a:pos x="T10" y="T11"/>
              </a:cxn>
              <a:cxn ang="0">
                <a:pos x="T12" y="T13"/>
              </a:cxn>
            </a:cxnLst>
            <a:rect l="0" t="0" r="r" b="b"/>
            <a:pathLst>
              <a:path w="3837" h="2131">
                <a:moveTo>
                  <a:pt x="3196" y="818"/>
                </a:moveTo>
                <a:cubicBezTo>
                  <a:pt x="2647" y="1228"/>
                  <a:pt x="1918" y="1357"/>
                  <a:pt x="980" y="1357"/>
                </a:cubicBezTo>
                <a:cubicBezTo>
                  <a:pt x="631" y="1357"/>
                  <a:pt x="303" y="1339"/>
                  <a:pt x="0" y="1291"/>
                </a:cubicBezTo>
                <a:cubicBezTo>
                  <a:pt x="0" y="2131"/>
                  <a:pt x="0" y="2131"/>
                  <a:pt x="0" y="2131"/>
                </a:cubicBezTo>
                <a:cubicBezTo>
                  <a:pt x="3837" y="2131"/>
                  <a:pt x="3837" y="2131"/>
                  <a:pt x="3837" y="2131"/>
                </a:cubicBezTo>
                <a:cubicBezTo>
                  <a:pt x="3837" y="0"/>
                  <a:pt x="3837" y="0"/>
                  <a:pt x="3837" y="0"/>
                </a:cubicBezTo>
                <a:cubicBezTo>
                  <a:pt x="3698" y="327"/>
                  <a:pt x="3489" y="604"/>
                  <a:pt x="3196" y="8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a:p>
        </p:txBody>
      </p:sp>
      <p:sp>
        <p:nvSpPr>
          <p:cNvPr id="20" name="Titre 1"/>
          <p:cNvSpPr>
            <a:spLocks noGrp="1"/>
          </p:cNvSpPr>
          <p:nvPr>
            <p:ph type="ctrTitle" hasCustomPrompt="1"/>
          </p:nvPr>
        </p:nvSpPr>
        <p:spPr>
          <a:xfrm>
            <a:off x="775374" y="4172296"/>
            <a:ext cx="5698757" cy="242039"/>
          </a:xfrm>
        </p:spPr>
        <p:txBody>
          <a:bodyPr wrap="square" anchor="t" anchorCtr="0">
            <a:spAutoFit/>
          </a:bodyPr>
          <a:lstStyle>
            <a:lvl1pPr>
              <a:lnSpc>
                <a:spcPct val="85000"/>
              </a:lnSpc>
              <a:defRPr sz="1800" b="0" cap="all" baseline="0">
                <a:solidFill>
                  <a:schemeClr val="bg2"/>
                </a:solidFill>
                <a:latin typeface="Calibri" pitchFamily="34" charset="0"/>
                <a:cs typeface="Calibri" pitchFamily="34" charset="0"/>
              </a:defRPr>
            </a:lvl1pPr>
          </a:lstStyle>
          <a:p>
            <a:r>
              <a:rPr lang="fr-FR" dirty="0"/>
              <a:t>TITRE DE LA PROPOSITION</a:t>
            </a:r>
          </a:p>
        </p:txBody>
      </p:sp>
      <p:sp>
        <p:nvSpPr>
          <p:cNvPr id="21" name="Sous-titre 2"/>
          <p:cNvSpPr>
            <a:spLocks noGrp="1"/>
          </p:cNvSpPr>
          <p:nvPr>
            <p:ph type="subTitle" idx="1" hasCustomPrompt="1"/>
          </p:nvPr>
        </p:nvSpPr>
        <p:spPr>
          <a:xfrm>
            <a:off x="768115" y="4757220"/>
            <a:ext cx="5705591" cy="137102"/>
          </a:xfrm>
        </p:spPr>
        <p:txBody>
          <a:bodyPr/>
          <a:lstStyle>
            <a:lvl1pPr marL="0" indent="0" algn="l">
              <a:buNone/>
              <a:defRPr sz="11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01.12.2012</a:t>
            </a:r>
          </a:p>
        </p:txBody>
      </p:sp>
      <p:sp>
        <p:nvSpPr>
          <p:cNvPr id="22" name="Espace réservé du texte 4"/>
          <p:cNvSpPr>
            <a:spLocks noGrp="1"/>
          </p:cNvSpPr>
          <p:nvPr>
            <p:ph type="body" sz="quarter" idx="10" hasCustomPrompt="1"/>
          </p:nvPr>
        </p:nvSpPr>
        <p:spPr>
          <a:xfrm>
            <a:off x="739772" y="3546134"/>
            <a:ext cx="5732280" cy="580608"/>
          </a:xfrm>
        </p:spPr>
        <p:txBody>
          <a:bodyPr/>
          <a:lstStyle>
            <a:lvl1pPr marL="0" indent="0">
              <a:buFont typeface="Arial" pitchFamily="34" charset="0"/>
              <a:buNone/>
              <a:defRPr sz="4400" baseline="0">
                <a:solidFill>
                  <a:schemeClr val="bg2"/>
                </a:solidFill>
              </a:defRPr>
            </a:lvl1pPr>
          </a:lstStyle>
          <a:p>
            <a:pPr lvl="0"/>
            <a:r>
              <a:rPr lang="fr-FR" dirty="0"/>
              <a:t>Nom du client</a:t>
            </a:r>
          </a:p>
        </p:txBody>
      </p:sp>
      <p:sp>
        <p:nvSpPr>
          <p:cNvPr id="23" name="Espace réservé du texte 11"/>
          <p:cNvSpPr>
            <a:spLocks noGrp="1"/>
          </p:cNvSpPr>
          <p:nvPr>
            <p:ph type="body" sz="quarter" idx="11" hasCustomPrompt="1"/>
          </p:nvPr>
        </p:nvSpPr>
        <p:spPr>
          <a:xfrm>
            <a:off x="772211" y="4468053"/>
            <a:ext cx="5701734" cy="235491"/>
          </a:xfrm>
        </p:spPr>
        <p:txBody>
          <a:bodyPr/>
          <a:lstStyle>
            <a:lvl1pPr marL="0" indent="0">
              <a:buNone/>
              <a:defRPr sz="1800">
                <a:solidFill>
                  <a:schemeClr val="bg2"/>
                </a:solidFill>
              </a:defRPr>
            </a:lvl1pPr>
          </a:lstStyle>
          <a:p>
            <a:pPr lvl="0"/>
            <a:r>
              <a:rPr lang="fr-FR" dirty="0"/>
              <a:t>Sous-titre de la proposition</a:t>
            </a:r>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1886" y="4414335"/>
            <a:ext cx="3394622" cy="534504"/>
          </a:xfrm>
          <a:prstGeom prst="rect">
            <a:avLst/>
          </a:prstGeom>
        </p:spPr>
      </p:pic>
      <p:sp>
        <p:nvSpPr>
          <p:cNvPr id="10" name="Rectangle 9"/>
          <p:cNvSpPr/>
          <p:nvPr userDrawn="1"/>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7606635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orient="horz" pos="30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artes de visite horizontal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3"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4"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5"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
        <p:nvSpPr>
          <p:cNvPr id="47" name="Espace réservé du contenu 39"/>
          <p:cNvSpPr>
            <a:spLocks noGrp="1"/>
          </p:cNvSpPr>
          <p:nvPr>
            <p:ph sz="quarter" idx="30" hasCustomPrompt="1"/>
          </p:nvPr>
        </p:nvSpPr>
        <p:spPr>
          <a:xfrm>
            <a:off x="765175" y="3076452"/>
            <a:ext cx="1844656" cy="366254"/>
          </a:xfrm>
        </p:spPr>
        <p:txBody>
          <a:bodyPr/>
          <a:lstStyle>
            <a:lvl1pPr marL="0" indent="0">
              <a:buNone/>
              <a:defRPr/>
            </a:lvl1pPr>
          </a:lstStyle>
          <a:p>
            <a:pPr lvl="0"/>
            <a:r>
              <a:rPr lang="fr-FR" dirty="0"/>
              <a:t>CLIENT</a:t>
            </a:r>
          </a:p>
        </p:txBody>
      </p:sp>
      <p:pic>
        <p:nvPicPr>
          <p:cNvPr id="4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68665" y="1317062"/>
            <a:ext cx="1602909" cy="155313"/>
          </a:xfrm>
          <a:prstGeom prst="rect">
            <a:avLst/>
          </a:prstGeom>
          <a:noFill/>
          <a:extLst>
            <a:ext uri="{909E8E84-426E-40DD-AFC4-6F175D3DCCD1}">
              <a14:hiddenFill xmlns:a14="http://schemas.microsoft.com/office/drawing/2010/main">
                <a:solidFill>
                  <a:srgbClr val="FFFFFF"/>
                </a:solidFill>
              </a14:hiddenFill>
            </a:ext>
          </a:extLst>
        </p:spPr>
      </p:pic>
      <p:sp>
        <p:nvSpPr>
          <p:cNvPr id="49" name="Espace réservé du contenu 19"/>
          <p:cNvSpPr>
            <a:spLocks noGrp="1"/>
          </p:cNvSpPr>
          <p:nvPr>
            <p:ph sz="quarter" idx="13" hasCustomPrompt="1"/>
          </p:nvPr>
        </p:nvSpPr>
        <p:spPr>
          <a:xfrm>
            <a:off x="75742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0" name="Espace réservé du contenu 19"/>
          <p:cNvSpPr>
            <a:spLocks noGrp="1"/>
          </p:cNvSpPr>
          <p:nvPr>
            <p:ph sz="quarter" idx="14" hasCustomPrompt="1"/>
          </p:nvPr>
        </p:nvSpPr>
        <p:spPr>
          <a:xfrm>
            <a:off x="273466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1" name="Espace réservé du contenu 19"/>
          <p:cNvSpPr>
            <a:spLocks noGrp="1"/>
          </p:cNvSpPr>
          <p:nvPr>
            <p:ph sz="quarter" idx="15" hasCustomPrompt="1"/>
          </p:nvPr>
        </p:nvSpPr>
        <p:spPr>
          <a:xfrm>
            <a:off x="757423" y="2411352"/>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2" name="Espace réservé du contenu 19"/>
          <p:cNvSpPr>
            <a:spLocks noGrp="1"/>
          </p:cNvSpPr>
          <p:nvPr>
            <p:ph sz="quarter" idx="16" hasCustomPrompt="1"/>
          </p:nvPr>
        </p:nvSpPr>
        <p:spPr>
          <a:xfrm>
            <a:off x="757423" y="3515559"/>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3" name="Espace réservé du contenu 19"/>
          <p:cNvSpPr>
            <a:spLocks noGrp="1"/>
          </p:cNvSpPr>
          <p:nvPr>
            <p:ph sz="quarter" idx="17" hasCustomPrompt="1"/>
          </p:nvPr>
        </p:nvSpPr>
        <p:spPr>
          <a:xfrm>
            <a:off x="757423" y="4284486"/>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4" name="Espace réservé du contenu 19"/>
          <p:cNvSpPr>
            <a:spLocks noGrp="1"/>
          </p:cNvSpPr>
          <p:nvPr>
            <p:ph sz="quarter" idx="18" hasCustomPrompt="1"/>
          </p:nvPr>
        </p:nvSpPr>
        <p:spPr>
          <a:xfrm>
            <a:off x="2734663" y="2407048"/>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5" name="Espace réservé du contenu 19"/>
          <p:cNvSpPr>
            <a:spLocks noGrp="1"/>
          </p:cNvSpPr>
          <p:nvPr>
            <p:ph sz="quarter" idx="19" hasCustomPrompt="1"/>
          </p:nvPr>
        </p:nvSpPr>
        <p:spPr>
          <a:xfrm>
            <a:off x="2734663" y="3506951"/>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6" name="Espace réservé du contenu 19"/>
          <p:cNvSpPr>
            <a:spLocks noGrp="1"/>
          </p:cNvSpPr>
          <p:nvPr>
            <p:ph sz="quarter" idx="20" hasCustomPrompt="1"/>
          </p:nvPr>
        </p:nvSpPr>
        <p:spPr>
          <a:xfrm>
            <a:off x="2734663" y="4271573"/>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7" name="Espace réservé du contenu 19"/>
          <p:cNvSpPr>
            <a:spLocks noGrp="1"/>
          </p:cNvSpPr>
          <p:nvPr>
            <p:ph sz="quarter" idx="21" hasCustomPrompt="1"/>
          </p:nvPr>
        </p:nvSpPr>
        <p:spPr>
          <a:xfrm>
            <a:off x="5260703"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8" name="Espace réservé du contenu 19"/>
          <p:cNvSpPr>
            <a:spLocks noGrp="1"/>
          </p:cNvSpPr>
          <p:nvPr>
            <p:ph sz="quarter" idx="22" hasCustomPrompt="1"/>
          </p:nvPr>
        </p:nvSpPr>
        <p:spPr>
          <a:xfrm>
            <a:off x="7237944"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9" name="Espace réservé du contenu 19"/>
          <p:cNvSpPr>
            <a:spLocks noGrp="1"/>
          </p:cNvSpPr>
          <p:nvPr>
            <p:ph sz="quarter" idx="23" hasCustomPrompt="1"/>
          </p:nvPr>
        </p:nvSpPr>
        <p:spPr>
          <a:xfrm>
            <a:off x="5260703" y="240579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0" name="Espace réservé du contenu 19"/>
          <p:cNvSpPr>
            <a:spLocks noGrp="1"/>
          </p:cNvSpPr>
          <p:nvPr>
            <p:ph sz="quarter" idx="24" hasCustomPrompt="1"/>
          </p:nvPr>
        </p:nvSpPr>
        <p:spPr>
          <a:xfrm>
            <a:off x="5260703" y="3510005"/>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1" name="Espace réservé du contenu 19"/>
          <p:cNvSpPr>
            <a:spLocks noGrp="1"/>
          </p:cNvSpPr>
          <p:nvPr>
            <p:ph sz="quarter" idx="25" hasCustomPrompt="1"/>
          </p:nvPr>
        </p:nvSpPr>
        <p:spPr>
          <a:xfrm>
            <a:off x="5260703" y="4278932"/>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2" name="Espace réservé du contenu 19"/>
          <p:cNvSpPr>
            <a:spLocks noGrp="1"/>
          </p:cNvSpPr>
          <p:nvPr>
            <p:ph sz="quarter" idx="26" hasCustomPrompt="1"/>
          </p:nvPr>
        </p:nvSpPr>
        <p:spPr>
          <a:xfrm>
            <a:off x="7237944" y="240149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3" name="Espace réservé du contenu 19"/>
          <p:cNvSpPr>
            <a:spLocks noGrp="1"/>
          </p:cNvSpPr>
          <p:nvPr>
            <p:ph sz="quarter" idx="27" hasCustomPrompt="1"/>
          </p:nvPr>
        </p:nvSpPr>
        <p:spPr>
          <a:xfrm>
            <a:off x="7237944" y="3501397"/>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4" name="Espace réservé du contenu 19"/>
          <p:cNvSpPr>
            <a:spLocks noGrp="1"/>
          </p:cNvSpPr>
          <p:nvPr>
            <p:ph sz="quarter" idx="28" hasCustomPrompt="1"/>
          </p:nvPr>
        </p:nvSpPr>
        <p:spPr>
          <a:xfrm>
            <a:off x="7237944" y="4266019"/>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5" name="Freeform 6"/>
          <p:cNvSpPr>
            <a:spLocks/>
          </p:cNvSpPr>
          <p:nvPr userDrawn="1"/>
        </p:nvSpPr>
        <p:spPr bwMode="auto">
          <a:xfrm>
            <a:off x="6347460" y="1"/>
            <a:ext cx="2796539" cy="1753402"/>
          </a:xfrm>
          <a:custGeom>
            <a:avLst/>
            <a:gdLst>
              <a:gd name="T0" fmla="*/ 101 w 1117"/>
              <a:gd name="T1" fmla="*/ 0 h 700"/>
              <a:gd name="T2" fmla="*/ 1117 w 1117"/>
              <a:gd name="T3" fmla="*/ 0 h 700"/>
              <a:gd name="T4" fmla="*/ 1117 w 1117"/>
              <a:gd name="T5" fmla="*/ 483 h 700"/>
              <a:gd name="T6" fmla="*/ 397 w 1117"/>
              <a:gd name="T7" fmla="*/ 586 h 700"/>
              <a:gd name="T8" fmla="*/ 101 w 1117"/>
              <a:gd name="T9" fmla="*/ 0 h 700"/>
            </a:gdLst>
            <a:ahLst/>
            <a:cxnLst>
              <a:cxn ang="0">
                <a:pos x="T0" y="T1"/>
              </a:cxn>
              <a:cxn ang="0">
                <a:pos x="T2" y="T3"/>
              </a:cxn>
              <a:cxn ang="0">
                <a:pos x="T4" y="T5"/>
              </a:cxn>
              <a:cxn ang="0">
                <a:pos x="T6" y="T7"/>
              </a:cxn>
              <a:cxn ang="0">
                <a:pos x="T8" y="T9"/>
              </a:cxn>
            </a:cxnLst>
            <a:rect l="0" t="0" r="r" b="b"/>
            <a:pathLst>
              <a:path w="1117" h="700">
                <a:moveTo>
                  <a:pt x="101" y="0"/>
                </a:moveTo>
                <a:cubicBezTo>
                  <a:pt x="1117" y="0"/>
                  <a:pt x="1117" y="0"/>
                  <a:pt x="1117" y="0"/>
                </a:cubicBezTo>
                <a:cubicBezTo>
                  <a:pt x="1117" y="483"/>
                  <a:pt x="1117" y="483"/>
                  <a:pt x="1117" y="483"/>
                </a:cubicBezTo>
                <a:cubicBezTo>
                  <a:pt x="1117" y="483"/>
                  <a:pt x="941" y="700"/>
                  <a:pt x="397" y="586"/>
                </a:cubicBezTo>
                <a:cubicBezTo>
                  <a:pt x="397" y="586"/>
                  <a:pt x="0" y="518"/>
                  <a:pt x="101" y="0"/>
                </a:cubicBezTo>
                <a:close/>
              </a:path>
            </a:pathLst>
          </a:custGeom>
          <a:solidFill>
            <a:schemeClr val="tx2">
              <a:alpha val="10196"/>
            </a:schemeClr>
          </a:solidFill>
          <a:ln>
            <a:noFill/>
          </a:ln>
        </p:spPr>
        <p:txBody>
          <a:bodyPr vert="horz" wrap="square" lIns="91440" tIns="45720" rIns="91440" bIns="45720" numCol="1" anchor="t" anchorCtr="0" compatLnSpc="1">
            <a:prstTxWarp prst="textNoShape">
              <a:avLst/>
            </a:prstTxWarp>
          </a:bodyPr>
          <a:lstStyle/>
          <a:p>
            <a:endParaRPr lang="fr-FR"/>
          </a:p>
        </p:txBody>
      </p:sp>
      <p:pic>
        <p:nvPicPr>
          <p:cNvPr id="66" name="Picture 7" descr="F:\Doc17-10-2012\Picto création+src\ID View white.png"/>
          <p:cNvPicPr>
            <a:picLocks noChangeAspect="1" noChangeArrowheads="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84217" y="-281940"/>
            <a:ext cx="2137545" cy="213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3986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a:lvl1pPr>
          </a:lstStyle>
          <a:p>
            <a:r>
              <a:rPr lang="en-US" dirty="0"/>
              <a:t>Click to edit content page title</a:t>
            </a:r>
          </a:p>
        </p:txBody>
      </p:sp>
      <p:sp>
        <p:nvSpPr>
          <p:cNvPr id="6" name="Content Placeholder 2"/>
          <p:cNvSpPr>
            <a:spLocks noGrp="1"/>
          </p:cNvSpPr>
          <p:nvPr>
            <p:ph sz="half" idx="13" hasCustomPrompt="1"/>
          </p:nvPr>
        </p:nvSpPr>
        <p:spPr>
          <a:xfrm>
            <a:off x="2743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167875615"/>
      </p:ext>
    </p:extLst>
  </p:cSld>
  <p:clrMapOvr>
    <a:masterClrMapping/>
  </p:clrMapOvr>
  <p:transition spd="med">
    <p:wipe dir="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3" y="274319"/>
            <a:ext cx="4285279" cy="640080"/>
          </a:xfrm>
        </p:spPr>
        <p:txBody>
          <a:bodyPr/>
          <a:lstStyle>
            <a:lvl1pPr>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450285757"/>
      </p:ext>
    </p:extLst>
  </p:cSld>
  <p:clrMapOvr>
    <a:masterClrMapping/>
  </p:clrMapOvr>
  <p:transition spd="med">
    <p:wipe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1" y="274321"/>
            <a:ext cx="5042747" cy="332399"/>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4297680"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819150"/>
            <a:ext cx="4297680" cy="238842"/>
          </a:xfrm>
        </p:spPr>
        <p:txBody>
          <a:bodyPr/>
          <a:lstStyle>
            <a:lvl1pPr marL="0" indent="0">
              <a:buNone/>
              <a:defRPr b="1"/>
            </a:lvl1pPr>
          </a:lstStyle>
          <a:p>
            <a:pPr lvl="0"/>
            <a:r>
              <a:rPr lang="en-US" dirty="0"/>
              <a:t>Subhead</a:t>
            </a:r>
          </a:p>
        </p:txBody>
      </p:sp>
    </p:spTree>
    <p:extLst>
      <p:ext uri="{BB962C8B-B14F-4D97-AF65-F5344CB8AC3E}">
        <p14:creationId xmlns:p14="http://schemas.microsoft.com/office/powerpoint/2010/main" val="110146881"/>
      </p:ext>
    </p:extLst>
  </p:cSld>
  <p:clrMapOvr>
    <a:masterClrMapping/>
  </p:clrMapOvr>
  <p:transition spd="med">
    <p:wipe dir="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1"/>
            <a:ext cx="4297680" cy="664797"/>
          </a:xfrm>
        </p:spPr>
        <p:txBody>
          <a:bodyPr/>
          <a:lstStyle>
            <a:lvl1pPr>
              <a:defRPr baseline="0"/>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p:spPr>
        <p:txBody>
          <a:bodyPr/>
          <a:lstStyle>
            <a:lvl1pPr marL="0" indent="0">
              <a:buNone/>
              <a:defRPr b="1"/>
            </a:lvl1pPr>
          </a:lstStyle>
          <a:p>
            <a:pPr lvl="0"/>
            <a:r>
              <a:rPr lang="en-US" dirty="0"/>
              <a:t>Subhead</a:t>
            </a:r>
          </a:p>
        </p:txBody>
      </p:sp>
    </p:spTree>
    <p:extLst>
      <p:ext uri="{BB962C8B-B14F-4D97-AF65-F5344CB8AC3E}">
        <p14:creationId xmlns:p14="http://schemas.microsoft.com/office/powerpoint/2010/main" val="2849380585"/>
      </p:ext>
    </p:extLst>
  </p:cSld>
  <p:clrMapOvr>
    <a:masterClrMapping/>
  </p:clrMapOvr>
  <p:transition spd="med">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07225885"/>
      </p:ext>
    </p:extLst>
  </p:cSld>
  <p:clrMapOvr>
    <a:masterClrMapping/>
  </p:clrMapOvr>
  <p:transition spd="med">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10657"/>
      </p:ext>
    </p:extLst>
  </p:cSld>
  <p:clrMapOvr>
    <a:masterClrMapping/>
  </p:clrMapOvr>
  <p:transition spd="med">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Dell Gray divider slide ">
    <p:bg>
      <p:bgPr>
        <a:solidFill>
          <a:srgbClr val="EEEEEE"/>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p:spPr>
        <p:txBody>
          <a:bodyPr anchor="ctr" anchorCtr="0">
            <a:normAutofit/>
          </a:bodyPr>
          <a:lstStyle>
            <a:lvl1pPr>
              <a:defRPr sz="5400" baseline="0">
                <a:solidFill>
                  <a:srgbClr val="AAAAAA"/>
                </a:solidFill>
              </a:defRPr>
            </a:lvl1pPr>
          </a:lstStyle>
          <a:p>
            <a:r>
              <a:rPr lang="en-US" dirty="0"/>
              <a:t>Click to edit divider slide title  </a:t>
            </a:r>
          </a:p>
        </p:txBody>
      </p:sp>
    </p:spTree>
    <p:extLst>
      <p:ext uri="{BB962C8B-B14F-4D97-AF65-F5344CB8AC3E}">
        <p14:creationId xmlns:p14="http://schemas.microsoft.com/office/powerpoint/2010/main" val="1608717228"/>
      </p:ext>
    </p:extLst>
  </p:cSld>
  <p:clrMapOvr>
    <a:masterClrMapping/>
  </p:clrMapOvr>
  <p:transition spd="med">
    <p:wipe dir="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
        <p:nvSpPr>
          <p:cNvPr id="9" name="Slide Number Placeholder 5"/>
          <p:cNvSpPr>
            <a:spLocks noGrp="1"/>
          </p:cNvSpPr>
          <p:nvPr>
            <p:ph type="sldNum" sz="quarter" idx="4"/>
          </p:nvPr>
        </p:nvSpPr>
        <p:spPr>
          <a:xfrm>
            <a:off x="439743" y="4823649"/>
            <a:ext cx="260349" cy="1142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pPr fontAlgn="base">
              <a:spcBef>
                <a:spcPct val="0"/>
              </a:spcBef>
              <a:spcAft>
                <a:spcPct val="0"/>
              </a:spcAft>
            </a:pPr>
            <a:fld id="{DBD5246C-868F-410A-AE52-FE248EDADC46}" type="slidenum">
              <a:rPr lang="en-US" smtClean="0">
                <a:solidFill>
                  <a:srgbClr val="444444">
                    <a:lumMod val="60000"/>
                    <a:lumOff val="40000"/>
                  </a:srgbClr>
                </a:solidFill>
              </a:rPr>
              <a:pPr fontAlgn="base">
                <a:spcBef>
                  <a:spcPct val="0"/>
                </a:spcBef>
                <a:spcAft>
                  <a:spcPct val="0"/>
                </a:spcAft>
              </a:pPr>
              <a:t>‹N°›</a:t>
            </a:fld>
            <a:endParaRPr lang="en-US" dirty="0">
              <a:solidFill>
                <a:srgbClr val="444444">
                  <a:lumMod val="60000"/>
                  <a:lumOff val="40000"/>
                </a:srgbClr>
              </a:solidFill>
            </a:endParaRPr>
          </a:p>
        </p:txBody>
      </p:sp>
      <p:sp>
        <p:nvSpPr>
          <p:cNvPr id="7" name="Footer Placeholder 4"/>
          <p:cNvSpPr>
            <a:spLocks noGrp="1"/>
          </p:cNvSpPr>
          <p:nvPr>
            <p:ph type="ftr" sz="quarter" idx="3"/>
          </p:nvPr>
        </p:nvSpPr>
        <p:spPr>
          <a:xfrm>
            <a:off x="742950" y="4822031"/>
            <a:ext cx="1885950" cy="1143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pPr fontAlgn="base">
              <a:spcBef>
                <a:spcPct val="0"/>
              </a:spcBef>
              <a:spcAft>
                <a:spcPct val="0"/>
              </a:spcAft>
            </a:pPr>
            <a:r>
              <a:rPr lang="en-US" dirty="0">
                <a:solidFill>
                  <a:srgbClr val="444444">
                    <a:lumMod val="60000"/>
                    <a:lumOff val="40000"/>
                  </a:srgbClr>
                </a:solidFill>
              </a:rPr>
              <a:t>Confidential</a:t>
            </a:r>
          </a:p>
        </p:txBody>
      </p:sp>
      <p:sp>
        <p:nvSpPr>
          <p:cNvPr id="10" name="Title 1"/>
          <p:cNvSpPr>
            <a:spLocks noGrp="1"/>
          </p:cNvSpPr>
          <p:nvPr>
            <p:ph type="title" hasCustomPrompt="1"/>
          </p:nvPr>
        </p:nvSpPr>
        <p:spPr>
          <a:xfrm>
            <a:off x="425904" y="196172"/>
            <a:ext cx="8239126" cy="640170"/>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style</a:t>
            </a:r>
            <a:br>
              <a:rPr lang="en-US" dirty="0"/>
            </a:br>
            <a:endParaRPr lang="en-US" dirty="0"/>
          </a:p>
        </p:txBody>
      </p:sp>
      <p:sp>
        <p:nvSpPr>
          <p:cNvPr id="11" name="Date Placeholder 8"/>
          <p:cNvSpPr>
            <a:spLocks noGrp="1"/>
          </p:cNvSpPr>
          <p:nvPr>
            <p:ph type="dt" sz="half" idx="2"/>
          </p:nvPr>
        </p:nvSpPr>
        <p:spPr>
          <a:xfrm>
            <a:off x="1710855" y="4818889"/>
            <a:ext cx="914401" cy="114299"/>
          </a:xfrm>
          <a:prstGeom prst="rect">
            <a:avLst/>
          </a:prstGeom>
        </p:spPr>
        <p:txBody>
          <a:bodyPr vert="horz" lIns="0" tIns="0" rIns="0" bIns="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C5C2AC91-E832-4827-ADFC-9DC60DAD1D03}" type="datetime1">
              <a:rPr lang="fr-FR">
                <a:solidFill>
                  <a:srgbClr val="444444">
                    <a:lumMod val="60000"/>
                    <a:lumOff val="40000"/>
                  </a:srgbClr>
                </a:solidFill>
              </a:rPr>
              <a:pPr/>
              <a:t>01/06/2017</a:t>
            </a:fld>
            <a:endParaRPr dirty="0">
              <a:solidFill>
                <a:srgbClr val="444444">
                  <a:lumMod val="60000"/>
                  <a:lumOff val="40000"/>
                </a:srgbClr>
              </a:solidFill>
            </a:endParaRPr>
          </a:p>
        </p:txBody>
      </p:sp>
    </p:spTree>
    <p:extLst>
      <p:ext uri="{BB962C8B-B14F-4D97-AF65-F5344CB8AC3E}">
        <p14:creationId xmlns:p14="http://schemas.microsoft.com/office/powerpoint/2010/main" val="1597895844"/>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p:nvPr>
        </p:nvSpPr>
        <p:spPr>
          <a:xfrm>
            <a:off x="1119498" y="638462"/>
            <a:ext cx="7528846" cy="523220"/>
          </a:xfrm>
        </p:spPr>
        <p:txBody>
          <a:bodyPr wrap="square" anchor="t" anchorCtr="0">
            <a:spAutoFit/>
          </a:bodyPr>
          <a:lstStyle>
            <a:lvl1pPr>
              <a:defRPr sz="4000" b="0">
                <a:solidFill>
                  <a:schemeClr val="bg2"/>
                </a:solidFill>
              </a:defRPr>
            </a:lvl1pPr>
          </a:lstStyle>
          <a:p>
            <a:r>
              <a:rPr lang="fr-FR"/>
              <a:t>Modifiez le style du titre</a:t>
            </a:r>
            <a:endParaRPr lang="fr-FR" dirty="0"/>
          </a:p>
        </p:txBody>
      </p:sp>
      <p:sp>
        <p:nvSpPr>
          <p:cNvPr id="3" name="Espace réservé du contenu 2"/>
          <p:cNvSpPr>
            <a:spLocks noGrp="1"/>
          </p:cNvSpPr>
          <p:nvPr>
            <p:ph idx="1"/>
          </p:nvPr>
        </p:nvSpPr>
        <p:spPr>
          <a:xfrm>
            <a:off x="1546789" y="1335354"/>
            <a:ext cx="7127192" cy="1688154"/>
          </a:xfrm>
        </p:spPr>
        <p:txBody>
          <a:bodyPr/>
          <a:lstStyle>
            <a:lvl1pPr marL="0" indent="0">
              <a:lnSpc>
                <a:spcPct val="85000"/>
              </a:lnSpc>
              <a:spcBef>
                <a:spcPts val="1200"/>
              </a:spcBef>
              <a:buFont typeface="Arial" pitchFamily="34" charset="0"/>
              <a:buNone/>
              <a:defRPr sz="2000">
                <a:solidFill>
                  <a:schemeClr val="bg2"/>
                </a:solidFill>
              </a:defRPr>
            </a:lvl1pPr>
            <a:lvl2pPr marL="358775" indent="-179388">
              <a:lnSpc>
                <a:spcPct val="85000"/>
              </a:lnSpc>
              <a:spcBef>
                <a:spcPts val="1200"/>
              </a:spcBef>
              <a:buClr>
                <a:schemeClr val="bg2"/>
              </a:buClr>
              <a:defRPr sz="1800">
                <a:solidFill>
                  <a:schemeClr val="bg2"/>
                </a:solidFill>
              </a:defRPr>
            </a:lvl2pPr>
            <a:lvl3pPr marL="538163" indent="-179388">
              <a:lnSpc>
                <a:spcPct val="85000"/>
              </a:lnSpc>
              <a:spcBef>
                <a:spcPts val="1200"/>
              </a:spcBef>
              <a:buSzPct val="100000"/>
              <a:buFont typeface="Allumi Ptf" pitchFamily="34" charset="0"/>
              <a:buChar char="↪"/>
              <a:defRPr sz="1600">
                <a:solidFill>
                  <a:schemeClr val="bg2"/>
                </a:solidFill>
              </a:defRPr>
            </a:lvl3pPr>
            <a:lvl4pPr marL="717550" indent="-179388">
              <a:lnSpc>
                <a:spcPct val="85000"/>
              </a:lnSpc>
              <a:spcBef>
                <a:spcPts val="1200"/>
              </a:spcBef>
              <a:defRPr sz="1400">
                <a:solidFill>
                  <a:schemeClr val="bg2"/>
                </a:solidFill>
              </a:defRPr>
            </a:lvl4pPr>
            <a:lvl5pPr marL="896938" indent="-179388">
              <a:lnSpc>
                <a:spcPct val="85000"/>
              </a:lnSpc>
              <a:spcBef>
                <a:spcPts val="1200"/>
              </a:spcBef>
              <a:defRPr sz="140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8"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9"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16265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1"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buClr>
                <a:schemeClr val="bg2"/>
              </a:buCl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6"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7"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4"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5"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18"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144760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et contenu bleu">
    <p:spTree>
      <p:nvGrpSpPr>
        <p:cNvPr id="1" name=""/>
        <p:cNvGrpSpPr/>
        <p:nvPr/>
      </p:nvGrpSpPr>
      <p:grpSpPr>
        <a:xfrm>
          <a:off x="0" y="0"/>
          <a:ext cx="0" cy="0"/>
          <a:chOff x="0" y="0"/>
          <a:chExt cx="0" cy="0"/>
        </a:xfrm>
      </p:grpSpPr>
      <p:sp>
        <p:nvSpPr>
          <p:cNvPr id="2" name="Titre 1"/>
          <p:cNvSpPr>
            <a:spLocks noGrp="1"/>
          </p:cNvSpPr>
          <p:nvPr>
            <p:ph type="title"/>
          </p:nvPr>
        </p:nvSpPr>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3" name="Espace réservé du contenu 2"/>
          <p:cNvSpPr>
            <a:spLocks noGrp="1"/>
          </p:cNvSpPr>
          <p:nvPr>
            <p:ph idx="1"/>
          </p:nvPr>
        </p:nvSpPr>
        <p:spPr/>
        <p:txBody>
          <a:bodyPr vert="horz" wrap="square" lIns="0" tIns="0" rIns="0" bIns="0" rtlCol="0" anchor="t" anchorCtr="0">
            <a:spAutoFit/>
          </a:bodyPr>
          <a:lstStyle>
            <a:lvl1pPr>
              <a:defRPr lang="fr-FR" smtClean="0">
                <a:solidFill>
                  <a:schemeClr val="bg2"/>
                </a:solidFill>
              </a:defRPr>
            </a:lvl1pPr>
            <a:lvl2pPr>
              <a:buClr>
                <a:schemeClr val="bg2"/>
              </a:buCl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3"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0" name="Rectangle 9"/>
          <p:cNvSpPr/>
          <p:nvPr userDrawn="1"/>
        </p:nvSpPr>
        <p:spPr>
          <a:xfrm>
            <a:off x="1" y="0"/>
            <a:ext cx="567267" cy="5143500"/>
          </a:xfrm>
          <a:prstGeom prst="rect">
            <a:avLst/>
          </a:prstGeom>
          <a:solidFill>
            <a:srgbClr val="21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7"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18"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883542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bleu clair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69699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vert clair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78768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vert">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130016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jaun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616469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orang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15857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roug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rgbClr val="21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15857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6" name="Rectangle 5"/>
          <p:cNvSpPr/>
          <p:nvPr userDrawn="1"/>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p:cNvSpPr>
            <a:spLocks noGrp="1"/>
          </p:cNvSpPr>
          <p:nvPr>
            <p:ph type="ctrTitle"/>
          </p:nvPr>
        </p:nvSpPr>
        <p:spPr>
          <a:xfrm>
            <a:off x="1093526" y="2551824"/>
            <a:ext cx="7772400" cy="523220"/>
          </a:xfrm>
        </p:spPr>
        <p:txBody>
          <a:bodyPr anchor="t" anchorCtr="0">
            <a:spAutoFit/>
          </a:bodyPr>
          <a:lstStyle>
            <a:lvl1pPr>
              <a:lnSpc>
                <a:spcPct val="85000"/>
              </a:lnSpc>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9" name="Sous-titre 2"/>
          <p:cNvSpPr>
            <a:spLocks noGrp="1"/>
          </p:cNvSpPr>
          <p:nvPr>
            <p:ph type="subTitle" idx="1"/>
          </p:nvPr>
        </p:nvSpPr>
        <p:spPr>
          <a:xfrm>
            <a:off x="1093526" y="3745610"/>
            <a:ext cx="6400800" cy="235449"/>
          </a:xfrm>
        </p:spPr>
        <p:txBody>
          <a:bodyPr/>
          <a:lstStyle>
            <a:lvl1pPr marL="0" indent="0" algn="l">
              <a:buNone/>
              <a:defRPr sz="18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fr-FR" dirty="0"/>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60691" y="909639"/>
            <a:ext cx="3752393" cy="36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841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ccess story">
    <p:spTree>
      <p:nvGrpSpPr>
        <p:cNvPr id="1" name=""/>
        <p:cNvGrpSpPr/>
        <p:nvPr/>
      </p:nvGrpSpPr>
      <p:grpSpPr>
        <a:xfrm>
          <a:off x="0" y="0"/>
          <a:ext cx="0" cy="0"/>
          <a:chOff x="0" y="0"/>
          <a:chExt cx="0" cy="0"/>
        </a:xfrm>
      </p:grpSpPr>
      <p:sp>
        <p:nvSpPr>
          <p:cNvPr id="2"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32" name="Connecteur droit 31"/>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4"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5" name="Groupe 34"/>
          <p:cNvGrpSpPr/>
          <p:nvPr userDrawn="1"/>
        </p:nvGrpSpPr>
        <p:grpSpPr>
          <a:xfrm>
            <a:off x="1246302" y="111141"/>
            <a:ext cx="662507" cy="809641"/>
            <a:chOff x="4332800" y="3236572"/>
            <a:chExt cx="2587625" cy="3162301"/>
          </a:xfrm>
          <a:solidFill>
            <a:schemeClr val="bg2">
              <a:lumMod val="40000"/>
              <a:lumOff val="60000"/>
            </a:schemeClr>
          </a:solidFill>
        </p:grpSpPr>
        <p:sp>
          <p:nvSpPr>
            <p:cNvPr id="36"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3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8"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19"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10391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ccess story bleu">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4"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824055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ccess story bleu clair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42" name="Connecteur droit 41"/>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3"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44"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45" name="Groupe 44"/>
          <p:cNvGrpSpPr/>
          <p:nvPr userDrawn="1"/>
        </p:nvGrpSpPr>
        <p:grpSpPr>
          <a:xfrm>
            <a:off x="1246302" y="111141"/>
            <a:ext cx="662507" cy="809641"/>
            <a:chOff x="4332800" y="3236572"/>
            <a:chExt cx="2587625" cy="3162301"/>
          </a:xfrm>
          <a:solidFill>
            <a:schemeClr val="bg2">
              <a:lumMod val="40000"/>
              <a:lumOff val="60000"/>
            </a:schemeClr>
          </a:solidFill>
        </p:grpSpPr>
        <p:sp>
          <p:nvSpPr>
            <p:cNvPr id="46"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41164613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ccess story vert clair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4"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41075630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ccess story vert">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4"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6578536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ccess story jaun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5"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362172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ccess story orang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5"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016370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ccess story roug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5"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0163709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lide chapitre ">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9367"/>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16229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Slide chapitre bleu">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9367"/>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409663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Bleu">
    <p:spTree>
      <p:nvGrpSpPr>
        <p:cNvPr id="1" name=""/>
        <p:cNvGrpSpPr/>
        <p:nvPr/>
      </p:nvGrpSpPr>
      <p:grpSpPr>
        <a:xfrm>
          <a:off x="0" y="0"/>
          <a:ext cx="0" cy="0"/>
          <a:chOff x="0" y="0"/>
          <a:chExt cx="0" cy="0"/>
        </a:xfrm>
      </p:grpSpPr>
      <p:sp>
        <p:nvSpPr>
          <p:cNvPr id="6" name="Rectangle 5"/>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p:cNvSpPr>
            <a:spLocks noGrp="1"/>
          </p:cNvSpPr>
          <p:nvPr>
            <p:ph type="ctrTitle"/>
          </p:nvPr>
        </p:nvSpPr>
        <p:spPr>
          <a:xfrm>
            <a:off x="1093526" y="2551824"/>
            <a:ext cx="7772400" cy="523220"/>
          </a:xfrm>
        </p:spPr>
        <p:txBody>
          <a:bodyPr anchor="t" anchorCtr="0">
            <a:spAutoFit/>
          </a:bodyPr>
          <a:lstStyle>
            <a:lvl1pPr>
              <a:lnSpc>
                <a:spcPct val="85000"/>
              </a:lnSpc>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9" name="Sous-titre 2"/>
          <p:cNvSpPr>
            <a:spLocks noGrp="1"/>
          </p:cNvSpPr>
          <p:nvPr>
            <p:ph type="subTitle" idx="1"/>
          </p:nvPr>
        </p:nvSpPr>
        <p:spPr>
          <a:xfrm>
            <a:off x="1093526" y="3745610"/>
            <a:ext cx="6400800" cy="235449"/>
          </a:xfrm>
        </p:spPr>
        <p:txBody>
          <a:bodyPr/>
          <a:lstStyle>
            <a:lvl1pPr marL="0" indent="0" algn="l">
              <a:buNone/>
              <a:defRPr sz="18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fr-FR" dirty="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60691" y="909639"/>
            <a:ext cx="3752393" cy="36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9355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lide chapitre bleu claire">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301239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lide chapitre vert claire">
    <p:bg>
      <p:bgPr>
        <a:solidFill>
          <a:schemeClr val="accent3"/>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accent2"/>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accent2"/>
                </a:solidFill>
                <a:latin typeface="Calibri" pitchFamily="34" charset="0"/>
                <a:cs typeface="Calibri" pitchFamily="34" charset="0"/>
              </a:defRPr>
            </a:lvl1pPr>
            <a:lvl2pPr marL="93663" indent="0">
              <a:buNone/>
              <a:defRPr lang="fr-FR" sz="1800" dirty="0" smtClean="0">
                <a:solidFill>
                  <a:schemeClr val="accent2"/>
                </a:solidFill>
                <a:latin typeface="Calibri" pitchFamily="34" charset="0"/>
                <a:cs typeface="Calibri" pitchFamily="34" charset="0"/>
              </a:defRPr>
            </a:lvl2pPr>
            <a:lvl3pPr marL="1200150" indent="-285750">
              <a:buFont typeface="Arial" pitchFamily="34" charset="0"/>
              <a:buNone/>
              <a:defRPr lang="fr-FR" sz="1600" dirty="0" smtClean="0">
                <a:solidFill>
                  <a:schemeClr val="accent2"/>
                </a:solidFill>
                <a:latin typeface="Calibri" pitchFamily="34" charset="0"/>
                <a:cs typeface="Calibri" pitchFamily="34" charset="0"/>
              </a:defRPr>
            </a:lvl3pPr>
            <a:lvl4pPr marL="1657350" indent="-285750">
              <a:buNone/>
              <a:defRPr lang="fr-FR" sz="1400" dirty="0" smtClean="0">
                <a:solidFill>
                  <a:schemeClr val="accent2"/>
                </a:solidFill>
                <a:latin typeface="Calibri" pitchFamily="34" charset="0"/>
                <a:cs typeface="Calibri" pitchFamily="34" charset="0"/>
              </a:defRPr>
            </a:lvl4pPr>
            <a:lvl5pPr marL="2114550" indent="-285750">
              <a:buNone/>
              <a:defRPr lang="fr-FR" sz="1400" dirty="0">
                <a:solidFill>
                  <a:schemeClr val="accent2"/>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162299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lide chapitre vert">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162299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lide chapitre jaune">
    <p:bg>
      <p:bgPr>
        <a:solidFill>
          <a:schemeClr val="accent4"/>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2"/>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2"/>
                </a:solidFill>
                <a:latin typeface="Calibri" pitchFamily="34" charset="0"/>
                <a:cs typeface="Calibri" pitchFamily="34" charset="0"/>
              </a:defRPr>
            </a:lvl1pPr>
            <a:lvl2pPr marL="93663" indent="0">
              <a:buNone/>
              <a:defRPr lang="fr-FR" sz="1800" dirty="0" smtClean="0">
                <a:solidFill>
                  <a:schemeClr val="bg2"/>
                </a:solidFill>
                <a:latin typeface="Calibri" pitchFamily="34" charset="0"/>
                <a:cs typeface="Calibri" pitchFamily="34" charset="0"/>
              </a:defRPr>
            </a:lvl2pPr>
            <a:lvl3pPr marL="1200150" indent="-285750">
              <a:buFont typeface="Arial" pitchFamily="34" charset="0"/>
              <a:buNone/>
              <a:defRPr lang="fr-FR" sz="1600" dirty="0" smtClean="0">
                <a:solidFill>
                  <a:schemeClr val="bg2"/>
                </a:solidFill>
                <a:latin typeface="Calibri" pitchFamily="34" charset="0"/>
                <a:cs typeface="Calibri" pitchFamily="34" charset="0"/>
              </a:defRPr>
            </a:lvl3pPr>
            <a:lvl4pPr marL="1657350" indent="-285750">
              <a:buNone/>
              <a:defRPr lang="fr-FR" sz="1400" dirty="0" smtClean="0">
                <a:solidFill>
                  <a:schemeClr val="bg2"/>
                </a:solidFill>
                <a:latin typeface="Calibri" pitchFamily="34" charset="0"/>
                <a:cs typeface="Calibri" pitchFamily="34" charset="0"/>
              </a:defRPr>
            </a:lvl4pPr>
            <a:lvl5pPr marL="2114550" indent="-285750">
              <a:buNone/>
              <a:defRPr lang="fr-FR" sz="1400" dirty="0">
                <a:solidFill>
                  <a:schemeClr val="bg2"/>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16229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lide chapitre orange">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24515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lide chapitre rouge">
    <p:bg>
      <p:bgPr>
        <a:solidFill>
          <a:schemeClr val="accent6"/>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424515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plit ">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2"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4"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Tree>
    <p:extLst>
      <p:ext uri="{BB962C8B-B14F-4D97-AF65-F5344CB8AC3E}">
        <p14:creationId xmlns:p14="http://schemas.microsoft.com/office/powerpoint/2010/main" val="37810203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plit bleu clair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4"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Tree>
    <p:extLst>
      <p:ext uri="{BB962C8B-B14F-4D97-AF65-F5344CB8AC3E}">
        <p14:creationId xmlns:p14="http://schemas.microsoft.com/office/powerpoint/2010/main" val="3352218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plit bleu">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3"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6"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40084145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plit ver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2" cy="51435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6"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357827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logo client">
    <p:spTree>
      <p:nvGrpSpPr>
        <p:cNvPr id="1" name=""/>
        <p:cNvGrpSpPr/>
        <p:nvPr/>
      </p:nvGrpSpPr>
      <p:grpSpPr>
        <a:xfrm>
          <a:off x="0" y="0"/>
          <a:ext cx="0" cy="0"/>
          <a:chOff x="0" y="0"/>
          <a:chExt cx="0" cy="0"/>
        </a:xfrm>
      </p:grpSpPr>
      <p:sp>
        <p:nvSpPr>
          <p:cNvPr id="38" name="Rectangle 37"/>
          <p:cNvSpPr/>
          <p:nvPr userDrawn="1"/>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p:cNvSpPr>
            <a:spLocks noGrp="1"/>
          </p:cNvSpPr>
          <p:nvPr>
            <p:ph type="ctrTitle"/>
          </p:nvPr>
        </p:nvSpPr>
        <p:spPr>
          <a:xfrm>
            <a:off x="1093527" y="2906458"/>
            <a:ext cx="7772400" cy="523220"/>
          </a:xfrm>
        </p:spPr>
        <p:txBody>
          <a:bodyPr anchor="t" anchorCtr="0">
            <a:spAutoFit/>
          </a:bodyPr>
          <a:lstStyle>
            <a:lvl1pPr>
              <a:lnSpc>
                <a:spcPct val="85000"/>
              </a:lnSpc>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9" name="Sous-titre 2"/>
          <p:cNvSpPr>
            <a:spLocks noGrp="1"/>
          </p:cNvSpPr>
          <p:nvPr>
            <p:ph type="subTitle" idx="1"/>
          </p:nvPr>
        </p:nvSpPr>
        <p:spPr>
          <a:xfrm>
            <a:off x="1093527" y="4100244"/>
            <a:ext cx="6400800" cy="235449"/>
          </a:xfrm>
        </p:spPr>
        <p:txBody>
          <a:bodyPr/>
          <a:lstStyle>
            <a:lvl1pPr marL="0" indent="0" algn="l">
              <a:buNone/>
              <a:defRPr sz="18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fr-FR" dirty="0"/>
          </a:p>
        </p:txBody>
      </p:sp>
      <p:sp>
        <p:nvSpPr>
          <p:cNvPr id="10" name="Espace réservé du texte 4"/>
          <p:cNvSpPr>
            <a:spLocks noGrp="1"/>
          </p:cNvSpPr>
          <p:nvPr>
            <p:ph type="body" sz="quarter" idx="10" hasCustomPrompt="1"/>
          </p:nvPr>
        </p:nvSpPr>
        <p:spPr>
          <a:xfrm>
            <a:off x="1084556" y="1400287"/>
            <a:ext cx="5184359" cy="706347"/>
          </a:xfrm>
        </p:spPr>
        <p:txBody>
          <a:bodyPr/>
          <a:lstStyle>
            <a:lvl1pPr marL="0" indent="0">
              <a:buFont typeface="Arial" pitchFamily="34" charset="0"/>
              <a:buNone/>
              <a:defRPr sz="5400">
                <a:solidFill>
                  <a:schemeClr val="bg2"/>
                </a:solidFill>
              </a:defRPr>
            </a:lvl1pPr>
          </a:lstStyle>
          <a:p>
            <a:pPr lvl="0"/>
            <a:r>
              <a:rPr lang="fr-FR" dirty="0"/>
              <a:t>LOGO CLIENT</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60242" y="376238"/>
            <a:ext cx="2828501" cy="27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418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plit vert clair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3" cy="51435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accent2"/>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solidFill>
                  <a:schemeClr val="bg2"/>
                </a:solidFill>
              </a:defRPr>
            </a:lvl1pPr>
            <a:lvl2pPr marL="541338" indent="-269875">
              <a:buClr>
                <a:schemeClr val="bg2"/>
              </a:buClr>
              <a:buSzPct val="120000"/>
              <a:buFont typeface="Allumi Ptf Light" pitchFamily="34" charset="0"/>
              <a:buChar char="↪"/>
              <a:defRPr>
                <a:solidFill>
                  <a:schemeClr val="bg2"/>
                </a:solidFill>
              </a:defRPr>
            </a:lvl2pPr>
            <a:lvl3pPr marL="804863" indent="-263525">
              <a:buClr>
                <a:schemeClr val="tx1">
                  <a:lumMod val="50000"/>
                  <a:lumOff val="50000"/>
                </a:schemeClr>
              </a:buClr>
              <a:buSzPct val="100000"/>
              <a:buFont typeface="Allumi Ptf Black" pitchFamily="34" charset="0"/>
              <a:buChar char="–"/>
              <a:defRPr>
                <a:solidFill>
                  <a:schemeClr val="bg2"/>
                </a:solidFill>
              </a:defRPr>
            </a:lvl3pPr>
            <a:lvl4pPr marL="1074738" indent="-269875">
              <a:buClr>
                <a:schemeClr val="bg2"/>
              </a:buClr>
              <a:buSzPct val="110000"/>
              <a:buFont typeface="Allumi Ptf" pitchFamily="34" charset="0"/>
              <a:buChar char="»"/>
              <a:defRPr>
                <a:solidFill>
                  <a:schemeClr val="bg2"/>
                </a:solidFill>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16"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accent2"/>
                </a:solidFill>
              </a:defRPr>
            </a:lvl1pPr>
          </a:lstStyle>
          <a:p>
            <a:pPr lvl="0"/>
            <a:r>
              <a:rPr lang="fr-FR" dirty="0"/>
              <a:t>Chapitre ou Sous-chapitre</a:t>
            </a:r>
          </a:p>
        </p:txBody>
      </p:sp>
    </p:spTree>
    <p:extLst>
      <p:ext uri="{BB962C8B-B14F-4D97-AF65-F5344CB8AC3E}">
        <p14:creationId xmlns:p14="http://schemas.microsoft.com/office/powerpoint/2010/main" val="40084145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plit jaun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0"/>
            <a:ext cx="4011083" cy="51435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40084145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plit orang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0"/>
            <a:ext cx="4011083" cy="51435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8716242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plit roug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0"/>
            <a:ext cx="4011083" cy="51435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8716242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96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apo de fin Merci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4"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5"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a:t>P. </a:t>
            </a:r>
            <a:fld id="{A733B763-BB36-4290-88D7-9BAF99F4BA6E}" type="slidenum">
              <a:rPr lang="fr-FR" smtClean="0"/>
              <a:pPr/>
              <a:t>‹N°›</a:t>
            </a:fld>
            <a:endParaRPr lang="fr-FR" dirty="0"/>
          </a:p>
        </p:txBody>
      </p:sp>
      <p:grpSp>
        <p:nvGrpSpPr>
          <p:cNvPr id="15" name="Groupe 14"/>
          <p:cNvGrpSpPr/>
          <p:nvPr userDrawn="1"/>
        </p:nvGrpSpPr>
        <p:grpSpPr>
          <a:xfrm>
            <a:off x="2137918" y="342425"/>
            <a:ext cx="5468638" cy="4432777"/>
            <a:chOff x="1222190" y="355600"/>
            <a:chExt cx="5413212" cy="4387850"/>
          </a:xfrm>
        </p:grpSpPr>
        <p:sp>
          <p:nvSpPr>
            <p:cNvPr id="16" name="Freeform 11"/>
            <p:cNvSpPr>
              <a:spLocks noEditPoints="1"/>
            </p:cNvSpPr>
            <p:nvPr/>
          </p:nvSpPr>
          <p:spPr bwMode="auto">
            <a:xfrm>
              <a:off x="1222190" y="355600"/>
              <a:ext cx="3907474" cy="4387850"/>
            </a:xfrm>
            <a:custGeom>
              <a:avLst/>
              <a:gdLst>
                <a:gd name="T0" fmla="*/ 417 w 1507"/>
                <a:gd name="T1" fmla="*/ 1565 h 1698"/>
                <a:gd name="T2" fmla="*/ 408 w 1507"/>
                <a:gd name="T3" fmla="*/ 1557 h 1698"/>
                <a:gd name="T4" fmla="*/ 480 w 1507"/>
                <a:gd name="T5" fmla="*/ 1234 h 1698"/>
                <a:gd name="T6" fmla="*/ 105 w 1507"/>
                <a:gd name="T7" fmla="*/ 679 h 1698"/>
                <a:gd name="T8" fmla="*/ 754 w 1507"/>
                <a:gd name="T9" fmla="*/ 94 h 1698"/>
                <a:gd name="T10" fmla="*/ 1402 w 1507"/>
                <a:gd name="T11" fmla="*/ 679 h 1698"/>
                <a:gd name="T12" fmla="*/ 754 w 1507"/>
                <a:gd name="T13" fmla="*/ 1259 h 1698"/>
                <a:gd name="T14" fmla="*/ 704 w 1507"/>
                <a:gd name="T15" fmla="*/ 1259 h 1698"/>
                <a:gd name="T16" fmla="*/ 417 w 1507"/>
                <a:gd name="T17" fmla="*/ 1565 h 1698"/>
                <a:gd name="T18" fmla="*/ 754 w 1507"/>
                <a:gd name="T19" fmla="*/ 0 h 1698"/>
                <a:gd name="T20" fmla="*/ 0 w 1507"/>
                <a:gd name="T21" fmla="*/ 679 h 1698"/>
                <a:gd name="T22" fmla="*/ 378 w 1507"/>
                <a:gd name="T23" fmla="*/ 1311 h 1698"/>
                <a:gd name="T24" fmla="*/ 259 w 1507"/>
                <a:gd name="T25" fmla="*/ 1681 h 1698"/>
                <a:gd name="T26" fmla="*/ 273 w 1507"/>
                <a:gd name="T27" fmla="*/ 1698 h 1698"/>
                <a:gd name="T28" fmla="*/ 773 w 1507"/>
                <a:gd name="T29" fmla="*/ 1352 h 1698"/>
                <a:gd name="T30" fmla="*/ 1507 w 1507"/>
                <a:gd name="T31" fmla="*/ 679 h 1698"/>
                <a:gd name="T32" fmla="*/ 754 w 1507"/>
                <a:gd name="T33" fmla="*/ 0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7" h="1698">
                  <a:moveTo>
                    <a:pt x="417" y="1565"/>
                  </a:moveTo>
                  <a:cubicBezTo>
                    <a:pt x="408" y="1557"/>
                    <a:pt x="408" y="1557"/>
                    <a:pt x="408" y="1557"/>
                  </a:cubicBezTo>
                  <a:cubicBezTo>
                    <a:pt x="461" y="1438"/>
                    <a:pt x="477" y="1325"/>
                    <a:pt x="480" y="1234"/>
                  </a:cubicBezTo>
                  <a:cubicBezTo>
                    <a:pt x="210" y="1176"/>
                    <a:pt x="105" y="1010"/>
                    <a:pt x="105" y="679"/>
                  </a:cubicBezTo>
                  <a:cubicBezTo>
                    <a:pt x="105" y="254"/>
                    <a:pt x="279" y="94"/>
                    <a:pt x="754" y="94"/>
                  </a:cubicBezTo>
                  <a:cubicBezTo>
                    <a:pt x="1226" y="94"/>
                    <a:pt x="1402" y="254"/>
                    <a:pt x="1402" y="679"/>
                  </a:cubicBezTo>
                  <a:cubicBezTo>
                    <a:pt x="1402" y="1104"/>
                    <a:pt x="1226" y="1259"/>
                    <a:pt x="754" y="1259"/>
                  </a:cubicBezTo>
                  <a:cubicBezTo>
                    <a:pt x="726" y="1259"/>
                    <a:pt x="729" y="1259"/>
                    <a:pt x="704" y="1259"/>
                  </a:cubicBezTo>
                  <a:cubicBezTo>
                    <a:pt x="654" y="1377"/>
                    <a:pt x="566" y="1482"/>
                    <a:pt x="417" y="1565"/>
                  </a:cubicBezTo>
                  <a:moveTo>
                    <a:pt x="754" y="0"/>
                  </a:moveTo>
                  <a:cubicBezTo>
                    <a:pt x="201" y="0"/>
                    <a:pt x="0" y="185"/>
                    <a:pt x="0" y="679"/>
                  </a:cubicBezTo>
                  <a:cubicBezTo>
                    <a:pt x="0" y="1041"/>
                    <a:pt x="105" y="1231"/>
                    <a:pt x="378" y="1311"/>
                  </a:cubicBezTo>
                  <a:cubicBezTo>
                    <a:pt x="373" y="1430"/>
                    <a:pt x="334" y="1562"/>
                    <a:pt x="259" y="1681"/>
                  </a:cubicBezTo>
                  <a:cubicBezTo>
                    <a:pt x="273" y="1698"/>
                    <a:pt x="273" y="1698"/>
                    <a:pt x="273" y="1698"/>
                  </a:cubicBezTo>
                  <a:cubicBezTo>
                    <a:pt x="502" y="1634"/>
                    <a:pt x="671" y="1507"/>
                    <a:pt x="773" y="1352"/>
                  </a:cubicBezTo>
                  <a:cubicBezTo>
                    <a:pt x="1306" y="1350"/>
                    <a:pt x="1507" y="1168"/>
                    <a:pt x="1507" y="679"/>
                  </a:cubicBezTo>
                  <a:cubicBezTo>
                    <a:pt x="1507" y="185"/>
                    <a:pt x="1303" y="0"/>
                    <a:pt x="754" y="0"/>
                  </a:cubicBezTo>
                </a:path>
              </a:pathLst>
            </a:custGeom>
            <a:solidFill>
              <a:srgbClr val="C7C7C7"/>
            </a:solidFill>
            <a:ln>
              <a:noFill/>
            </a:ln>
          </p:spPr>
          <p:txBody>
            <a:bodyPr vert="horz" wrap="square" lIns="68512" tIns="34256" rIns="68512" bIns="34256" numCol="1" anchor="t" anchorCtr="0" compatLnSpc="1">
              <a:prstTxWarp prst="textNoShape">
                <a:avLst/>
              </a:prstTxWarp>
            </a:bodyPr>
            <a:lstStyle/>
            <a:p>
              <a:endParaRPr lang="fr-FR" sz="1300">
                <a:solidFill>
                  <a:prstClr val="black"/>
                </a:solidFill>
              </a:endParaRPr>
            </a:p>
          </p:txBody>
        </p:sp>
        <p:sp>
          <p:nvSpPr>
            <p:cNvPr id="17" name="Freeform 6"/>
            <p:cNvSpPr>
              <a:spLocks/>
            </p:cNvSpPr>
            <p:nvPr/>
          </p:nvSpPr>
          <p:spPr bwMode="auto">
            <a:xfrm>
              <a:off x="4235272" y="1941612"/>
              <a:ext cx="425822" cy="510422"/>
            </a:xfrm>
            <a:custGeom>
              <a:avLst/>
              <a:gdLst>
                <a:gd name="T0" fmla="*/ 72 w 128"/>
                <a:gd name="T1" fmla="*/ 153 h 153"/>
                <a:gd name="T2" fmla="*/ 23 w 128"/>
                <a:gd name="T3" fmla="*/ 138 h 153"/>
                <a:gd name="T4" fmla="*/ 0 w 128"/>
                <a:gd name="T5" fmla="*/ 77 h 153"/>
                <a:gd name="T6" fmla="*/ 32 w 128"/>
                <a:gd name="T7" fmla="*/ 13 h 153"/>
                <a:gd name="T8" fmla="*/ 89 w 128"/>
                <a:gd name="T9" fmla="*/ 0 h 153"/>
                <a:gd name="T10" fmla="*/ 125 w 128"/>
                <a:gd name="T11" fmla="*/ 3 h 153"/>
                <a:gd name="T12" fmla="*/ 125 w 128"/>
                <a:gd name="T13" fmla="*/ 9 h 153"/>
                <a:gd name="T14" fmla="*/ 88 w 128"/>
                <a:gd name="T15" fmla="*/ 6 h 153"/>
                <a:gd name="T16" fmla="*/ 35 w 128"/>
                <a:gd name="T17" fmla="*/ 17 h 153"/>
                <a:gd name="T18" fmla="*/ 6 w 128"/>
                <a:gd name="T19" fmla="*/ 77 h 153"/>
                <a:gd name="T20" fmla="*/ 27 w 128"/>
                <a:gd name="T21" fmla="*/ 134 h 153"/>
                <a:gd name="T22" fmla="*/ 73 w 128"/>
                <a:gd name="T23" fmla="*/ 148 h 153"/>
                <a:gd name="T24" fmla="*/ 128 w 128"/>
                <a:gd name="T25" fmla="*/ 139 h 153"/>
                <a:gd name="T26" fmla="*/ 128 w 128"/>
                <a:gd name="T27" fmla="*/ 145 h 153"/>
                <a:gd name="T28" fmla="*/ 72 w 128"/>
                <a:gd name="T2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53">
                  <a:moveTo>
                    <a:pt x="72" y="153"/>
                  </a:moveTo>
                  <a:cubicBezTo>
                    <a:pt x="54" y="153"/>
                    <a:pt x="37" y="150"/>
                    <a:pt x="23" y="138"/>
                  </a:cubicBezTo>
                  <a:cubicBezTo>
                    <a:pt x="5" y="124"/>
                    <a:pt x="0" y="101"/>
                    <a:pt x="0" y="77"/>
                  </a:cubicBezTo>
                  <a:cubicBezTo>
                    <a:pt x="0" y="51"/>
                    <a:pt x="8" y="27"/>
                    <a:pt x="32" y="13"/>
                  </a:cubicBezTo>
                  <a:cubicBezTo>
                    <a:pt x="49" y="3"/>
                    <a:pt x="68" y="0"/>
                    <a:pt x="89" y="0"/>
                  </a:cubicBezTo>
                  <a:cubicBezTo>
                    <a:pt x="101" y="0"/>
                    <a:pt x="113" y="1"/>
                    <a:pt x="125" y="3"/>
                  </a:cubicBezTo>
                  <a:cubicBezTo>
                    <a:pt x="125" y="9"/>
                    <a:pt x="125" y="9"/>
                    <a:pt x="125" y="9"/>
                  </a:cubicBezTo>
                  <a:cubicBezTo>
                    <a:pt x="113" y="7"/>
                    <a:pt x="101" y="6"/>
                    <a:pt x="88" y="6"/>
                  </a:cubicBezTo>
                  <a:cubicBezTo>
                    <a:pt x="68" y="6"/>
                    <a:pt x="50" y="8"/>
                    <a:pt x="35" y="17"/>
                  </a:cubicBezTo>
                  <a:cubicBezTo>
                    <a:pt x="15" y="30"/>
                    <a:pt x="6" y="52"/>
                    <a:pt x="6" y="77"/>
                  </a:cubicBezTo>
                  <a:cubicBezTo>
                    <a:pt x="6" y="100"/>
                    <a:pt x="11" y="120"/>
                    <a:pt x="27" y="134"/>
                  </a:cubicBezTo>
                  <a:cubicBezTo>
                    <a:pt x="39" y="144"/>
                    <a:pt x="55" y="148"/>
                    <a:pt x="73" y="148"/>
                  </a:cubicBezTo>
                  <a:cubicBezTo>
                    <a:pt x="90" y="148"/>
                    <a:pt x="111" y="144"/>
                    <a:pt x="128" y="139"/>
                  </a:cubicBezTo>
                  <a:cubicBezTo>
                    <a:pt x="128" y="145"/>
                    <a:pt x="128" y="145"/>
                    <a:pt x="128" y="145"/>
                  </a:cubicBezTo>
                  <a:cubicBezTo>
                    <a:pt x="111" y="149"/>
                    <a:pt x="90" y="153"/>
                    <a:pt x="72" y="153"/>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18" name="Freeform 7"/>
            <p:cNvSpPr>
              <a:spLocks noEditPoints="1"/>
            </p:cNvSpPr>
            <p:nvPr/>
          </p:nvSpPr>
          <p:spPr bwMode="auto">
            <a:xfrm>
              <a:off x="3005746" y="1941612"/>
              <a:ext cx="518883" cy="510422"/>
            </a:xfrm>
            <a:custGeom>
              <a:avLst/>
              <a:gdLst>
                <a:gd name="T0" fmla="*/ 77 w 156"/>
                <a:gd name="T1" fmla="*/ 153 h 153"/>
                <a:gd name="T2" fmla="*/ 22 w 156"/>
                <a:gd name="T3" fmla="*/ 137 h 153"/>
                <a:gd name="T4" fmla="*/ 0 w 156"/>
                <a:gd name="T5" fmla="*/ 77 h 153"/>
                <a:gd name="T6" fmla="*/ 25 w 156"/>
                <a:gd name="T7" fmla="*/ 15 h 153"/>
                <a:gd name="T8" fmla="*/ 78 w 156"/>
                <a:gd name="T9" fmla="*/ 0 h 153"/>
                <a:gd name="T10" fmla="*/ 133 w 156"/>
                <a:gd name="T11" fmla="*/ 14 h 153"/>
                <a:gd name="T12" fmla="*/ 156 w 156"/>
                <a:gd name="T13" fmla="*/ 76 h 153"/>
                <a:gd name="T14" fmla="*/ 6 w 156"/>
                <a:gd name="T15" fmla="*/ 76 h 153"/>
                <a:gd name="T16" fmla="*/ 27 w 156"/>
                <a:gd name="T17" fmla="*/ 133 h 153"/>
                <a:gd name="T18" fmla="*/ 77 w 156"/>
                <a:gd name="T19" fmla="*/ 148 h 153"/>
                <a:gd name="T20" fmla="*/ 148 w 156"/>
                <a:gd name="T21" fmla="*/ 139 h 153"/>
                <a:gd name="T22" fmla="*/ 148 w 156"/>
                <a:gd name="T23" fmla="*/ 144 h 153"/>
                <a:gd name="T24" fmla="*/ 77 w 156"/>
                <a:gd name="T25" fmla="*/ 153 h 153"/>
                <a:gd name="T26" fmla="*/ 129 w 156"/>
                <a:gd name="T27" fmla="*/ 18 h 153"/>
                <a:gd name="T28" fmla="*/ 78 w 156"/>
                <a:gd name="T29" fmla="*/ 5 h 153"/>
                <a:gd name="T30" fmla="*/ 29 w 156"/>
                <a:gd name="T31" fmla="*/ 19 h 153"/>
                <a:gd name="T32" fmla="*/ 7 w 156"/>
                <a:gd name="T33" fmla="*/ 70 h 153"/>
                <a:gd name="T34" fmla="*/ 149 w 156"/>
                <a:gd name="T35" fmla="*/ 70 h 153"/>
                <a:gd name="T36" fmla="*/ 129 w 156"/>
                <a:gd name="T37" fmla="*/ 1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153">
                  <a:moveTo>
                    <a:pt x="77" y="153"/>
                  </a:moveTo>
                  <a:cubicBezTo>
                    <a:pt x="55" y="153"/>
                    <a:pt x="36" y="149"/>
                    <a:pt x="22" y="137"/>
                  </a:cubicBezTo>
                  <a:cubicBezTo>
                    <a:pt x="5" y="122"/>
                    <a:pt x="0" y="101"/>
                    <a:pt x="0" y="77"/>
                  </a:cubicBezTo>
                  <a:cubicBezTo>
                    <a:pt x="0" y="53"/>
                    <a:pt x="7" y="28"/>
                    <a:pt x="25" y="15"/>
                  </a:cubicBezTo>
                  <a:cubicBezTo>
                    <a:pt x="40" y="3"/>
                    <a:pt x="59" y="0"/>
                    <a:pt x="78" y="0"/>
                  </a:cubicBezTo>
                  <a:cubicBezTo>
                    <a:pt x="96" y="0"/>
                    <a:pt x="116" y="2"/>
                    <a:pt x="133" y="14"/>
                  </a:cubicBezTo>
                  <a:cubicBezTo>
                    <a:pt x="150" y="27"/>
                    <a:pt x="156" y="47"/>
                    <a:pt x="156" y="76"/>
                  </a:cubicBezTo>
                  <a:cubicBezTo>
                    <a:pt x="6" y="76"/>
                    <a:pt x="6" y="76"/>
                    <a:pt x="6" y="76"/>
                  </a:cubicBezTo>
                  <a:cubicBezTo>
                    <a:pt x="6" y="100"/>
                    <a:pt x="11" y="119"/>
                    <a:pt x="27" y="133"/>
                  </a:cubicBezTo>
                  <a:cubicBezTo>
                    <a:pt x="39" y="143"/>
                    <a:pt x="57" y="148"/>
                    <a:pt x="77" y="148"/>
                  </a:cubicBezTo>
                  <a:cubicBezTo>
                    <a:pt x="101" y="148"/>
                    <a:pt x="127" y="144"/>
                    <a:pt x="148" y="139"/>
                  </a:cubicBezTo>
                  <a:cubicBezTo>
                    <a:pt x="148" y="144"/>
                    <a:pt x="148" y="144"/>
                    <a:pt x="148" y="144"/>
                  </a:cubicBezTo>
                  <a:cubicBezTo>
                    <a:pt x="127" y="149"/>
                    <a:pt x="100" y="153"/>
                    <a:pt x="77" y="153"/>
                  </a:cubicBezTo>
                  <a:moveTo>
                    <a:pt x="129" y="18"/>
                  </a:moveTo>
                  <a:cubicBezTo>
                    <a:pt x="114" y="8"/>
                    <a:pt x="96" y="5"/>
                    <a:pt x="78" y="5"/>
                  </a:cubicBezTo>
                  <a:cubicBezTo>
                    <a:pt x="59" y="5"/>
                    <a:pt x="42" y="10"/>
                    <a:pt x="29" y="19"/>
                  </a:cubicBezTo>
                  <a:cubicBezTo>
                    <a:pt x="14" y="31"/>
                    <a:pt x="8" y="51"/>
                    <a:pt x="7" y="70"/>
                  </a:cubicBezTo>
                  <a:cubicBezTo>
                    <a:pt x="149" y="70"/>
                    <a:pt x="149" y="70"/>
                    <a:pt x="149" y="70"/>
                  </a:cubicBezTo>
                  <a:cubicBezTo>
                    <a:pt x="149" y="49"/>
                    <a:pt x="144" y="29"/>
                    <a:pt x="129" y="1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19" name="Freeform 8"/>
            <p:cNvSpPr>
              <a:spLocks noEditPoints="1"/>
            </p:cNvSpPr>
            <p:nvPr/>
          </p:nvSpPr>
          <p:spPr bwMode="auto">
            <a:xfrm>
              <a:off x="6608611" y="1821762"/>
              <a:ext cx="26791" cy="630273"/>
            </a:xfrm>
            <a:custGeom>
              <a:avLst/>
              <a:gdLst>
                <a:gd name="T0" fmla="*/ 19 w 19"/>
                <a:gd name="T1" fmla="*/ 447 h 447"/>
                <a:gd name="T2" fmla="*/ 0 w 19"/>
                <a:gd name="T3" fmla="*/ 447 h 447"/>
                <a:gd name="T4" fmla="*/ 0 w 19"/>
                <a:gd name="T5" fmla="*/ 423 h 447"/>
                <a:gd name="T6" fmla="*/ 19 w 19"/>
                <a:gd name="T7" fmla="*/ 423 h 447"/>
                <a:gd name="T8" fmla="*/ 19 w 19"/>
                <a:gd name="T9" fmla="*/ 447 h 447"/>
                <a:gd name="T10" fmla="*/ 2 w 19"/>
                <a:gd name="T11" fmla="*/ 0 h 447"/>
                <a:gd name="T12" fmla="*/ 16 w 19"/>
                <a:gd name="T13" fmla="*/ 0 h 447"/>
                <a:gd name="T14" fmla="*/ 16 w 19"/>
                <a:gd name="T15" fmla="*/ 343 h 447"/>
                <a:gd name="T16" fmla="*/ 2 w 19"/>
                <a:gd name="T17" fmla="*/ 343 h 447"/>
                <a:gd name="T18" fmla="*/ 2 w 19"/>
                <a:gd name="T19" fmla="*/ 0 h 447"/>
                <a:gd name="T20" fmla="*/ 2 w 19"/>
                <a:gd name="T21"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47">
                  <a:moveTo>
                    <a:pt x="19" y="447"/>
                  </a:moveTo>
                  <a:lnTo>
                    <a:pt x="0" y="447"/>
                  </a:lnTo>
                  <a:lnTo>
                    <a:pt x="0" y="423"/>
                  </a:lnTo>
                  <a:lnTo>
                    <a:pt x="19" y="423"/>
                  </a:lnTo>
                  <a:lnTo>
                    <a:pt x="19" y="447"/>
                  </a:lnTo>
                  <a:close/>
                  <a:moveTo>
                    <a:pt x="2" y="0"/>
                  </a:moveTo>
                  <a:lnTo>
                    <a:pt x="16" y="0"/>
                  </a:lnTo>
                  <a:lnTo>
                    <a:pt x="16" y="343"/>
                  </a:lnTo>
                  <a:lnTo>
                    <a:pt x="2" y="343"/>
                  </a:lnTo>
                  <a:lnTo>
                    <a:pt x="2" y="0"/>
                  </a:lnTo>
                  <a:lnTo>
                    <a:pt x="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sp>
          <p:nvSpPr>
            <p:cNvPr id="20" name="Freeform 9"/>
            <p:cNvSpPr>
              <a:spLocks noEditPoints="1"/>
            </p:cNvSpPr>
            <p:nvPr/>
          </p:nvSpPr>
          <p:spPr bwMode="auto">
            <a:xfrm>
              <a:off x="5339605" y="1821762"/>
              <a:ext cx="22560" cy="630273"/>
            </a:xfrm>
            <a:custGeom>
              <a:avLst/>
              <a:gdLst>
                <a:gd name="T0" fmla="*/ 0 w 16"/>
                <a:gd name="T1" fmla="*/ 0 h 447"/>
                <a:gd name="T2" fmla="*/ 16 w 16"/>
                <a:gd name="T3" fmla="*/ 0 h 447"/>
                <a:gd name="T4" fmla="*/ 16 w 16"/>
                <a:gd name="T5" fmla="*/ 24 h 447"/>
                <a:gd name="T6" fmla="*/ 0 w 16"/>
                <a:gd name="T7" fmla="*/ 24 h 447"/>
                <a:gd name="T8" fmla="*/ 0 w 16"/>
                <a:gd name="T9" fmla="*/ 0 h 447"/>
                <a:gd name="T10" fmla="*/ 14 w 16"/>
                <a:gd name="T11" fmla="*/ 447 h 447"/>
                <a:gd name="T12" fmla="*/ 0 w 16"/>
                <a:gd name="T13" fmla="*/ 447 h 447"/>
                <a:gd name="T14" fmla="*/ 0 w 16"/>
                <a:gd name="T15" fmla="*/ 104 h 447"/>
                <a:gd name="T16" fmla="*/ 14 w 16"/>
                <a:gd name="T17" fmla="*/ 104 h 447"/>
                <a:gd name="T18" fmla="*/ 14 w 16"/>
                <a:gd name="T19" fmla="*/ 447 h 447"/>
                <a:gd name="T20" fmla="*/ 14 w 16"/>
                <a:gd name="T2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47">
                  <a:moveTo>
                    <a:pt x="0" y="0"/>
                  </a:moveTo>
                  <a:lnTo>
                    <a:pt x="16" y="0"/>
                  </a:lnTo>
                  <a:lnTo>
                    <a:pt x="16" y="24"/>
                  </a:lnTo>
                  <a:lnTo>
                    <a:pt x="0" y="24"/>
                  </a:lnTo>
                  <a:lnTo>
                    <a:pt x="0" y="0"/>
                  </a:lnTo>
                  <a:close/>
                  <a:moveTo>
                    <a:pt x="14" y="447"/>
                  </a:moveTo>
                  <a:lnTo>
                    <a:pt x="0" y="447"/>
                  </a:lnTo>
                  <a:lnTo>
                    <a:pt x="0" y="104"/>
                  </a:lnTo>
                  <a:lnTo>
                    <a:pt x="14" y="104"/>
                  </a:lnTo>
                  <a:lnTo>
                    <a:pt x="14" y="447"/>
                  </a:lnTo>
                  <a:lnTo>
                    <a:pt x="14" y="44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accent1"/>
                </a:solidFill>
              </a:endParaRPr>
            </a:p>
          </p:txBody>
        </p:sp>
        <p:sp>
          <p:nvSpPr>
            <p:cNvPr id="21" name="Freeform 10"/>
            <p:cNvSpPr>
              <a:spLocks/>
            </p:cNvSpPr>
            <p:nvPr/>
          </p:nvSpPr>
          <p:spPr bwMode="auto">
            <a:xfrm>
              <a:off x="1817110" y="1955712"/>
              <a:ext cx="919325" cy="496322"/>
            </a:xfrm>
            <a:custGeom>
              <a:avLst/>
              <a:gdLst>
                <a:gd name="T0" fmla="*/ 270 w 276"/>
                <a:gd name="T1" fmla="*/ 149 h 149"/>
                <a:gd name="T2" fmla="*/ 270 w 276"/>
                <a:gd name="T3" fmla="*/ 58 h 149"/>
                <a:gd name="T4" fmla="*/ 257 w 276"/>
                <a:gd name="T5" fmla="*/ 19 h 149"/>
                <a:gd name="T6" fmla="*/ 214 w 276"/>
                <a:gd name="T7" fmla="*/ 6 h 149"/>
                <a:gd name="T8" fmla="*/ 131 w 276"/>
                <a:gd name="T9" fmla="*/ 20 h 149"/>
                <a:gd name="T10" fmla="*/ 141 w 276"/>
                <a:gd name="T11" fmla="*/ 58 h 149"/>
                <a:gd name="T12" fmla="*/ 141 w 276"/>
                <a:gd name="T13" fmla="*/ 149 h 149"/>
                <a:gd name="T14" fmla="*/ 135 w 276"/>
                <a:gd name="T15" fmla="*/ 149 h 149"/>
                <a:gd name="T16" fmla="*/ 135 w 276"/>
                <a:gd name="T17" fmla="*/ 58 h 149"/>
                <a:gd name="T18" fmla="*/ 121 w 276"/>
                <a:gd name="T19" fmla="*/ 19 h 149"/>
                <a:gd name="T20" fmla="*/ 79 w 276"/>
                <a:gd name="T21" fmla="*/ 6 h 149"/>
                <a:gd name="T22" fmla="*/ 6 w 276"/>
                <a:gd name="T23" fmla="*/ 18 h 149"/>
                <a:gd name="T24" fmla="*/ 6 w 276"/>
                <a:gd name="T25" fmla="*/ 149 h 149"/>
                <a:gd name="T26" fmla="*/ 0 w 276"/>
                <a:gd name="T27" fmla="*/ 149 h 149"/>
                <a:gd name="T28" fmla="*/ 0 w 276"/>
                <a:gd name="T29" fmla="*/ 4 h 149"/>
                <a:gd name="T30" fmla="*/ 5 w 276"/>
                <a:gd name="T31" fmla="*/ 4 h 149"/>
                <a:gd name="T32" fmla="*/ 5 w 276"/>
                <a:gd name="T33" fmla="*/ 12 h 149"/>
                <a:gd name="T34" fmla="*/ 79 w 276"/>
                <a:gd name="T35" fmla="*/ 0 h 149"/>
                <a:gd name="T36" fmla="*/ 121 w 276"/>
                <a:gd name="T37" fmla="*/ 11 h 149"/>
                <a:gd name="T38" fmla="*/ 127 w 276"/>
                <a:gd name="T39" fmla="*/ 15 h 149"/>
                <a:gd name="T40" fmla="*/ 214 w 276"/>
                <a:gd name="T41" fmla="*/ 0 h 149"/>
                <a:gd name="T42" fmla="*/ 262 w 276"/>
                <a:gd name="T43" fmla="*/ 15 h 149"/>
                <a:gd name="T44" fmla="*/ 276 w 276"/>
                <a:gd name="T45" fmla="*/ 58 h 149"/>
                <a:gd name="T46" fmla="*/ 276 w 276"/>
                <a:gd name="T47" fmla="*/ 149 h 149"/>
                <a:gd name="T48" fmla="*/ 270 w 276"/>
                <a:gd name="T4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149">
                  <a:moveTo>
                    <a:pt x="270" y="149"/>
                  </a:moveTo>
                  <a:cubicBezTo>
                    <a:pt x="270" y="58"/>
                    <a:pt x="270" y="58"/>
                    <a:pt x="270" y="58"/>
                  </a:cubicBezTo>
                  <a:cubicBezTo>
                    <a:pt x="270" y="40"/>
                    <a:pt x="267" y="28"/>
                    <a:pt x="257" y="19"/>
                  </a:cubicBezTo>
                  <a:cubicBezTo>
                    <a:pt x="246" y="9"/>
                    <a:pt x="231" y="6"/>
                    <a:pt x="214" y="6"/>
                  </a:cubicBezTo>
                  <a:cubicBezTo>
                    <a:pt x="191" y="6"/>
                    <a:pt x="166" y="11"/>
                    <a:pt x="131" y="20"/>
                  </a:cubicBezTo>
                  <a:cubicBezTo>
                    <a:pt x="140" y="31"/>
                    <a:pt x="141" y="44"/>
                    <a:pt x="141" y="58"/>
                  </a:cubicBezTo>
                  <a:cubicBezTo>
                    <a:pt x="141" y="149"/>
                    <a:pt x="141" y="149"/>
                    <a:pt x="141" y="149"/>
                  </a:cubicBezTo>
                  <a:cubicBezTo>
                    <a:pt x="135" y="149"/>
                    <a:pt x="135" y="149"/>
                    <a:pt x="135" y="149"/>
                  </a:cubicBezTo>
                  <a:cubicBezTo>
                    <a:pt x="135" y="58"/>
                    <a:pt x="135" y="58"/>
                    <a:pt x="135" y="58"/>
                  </a:cubicBezTo>
                  <a:cubicBezTo>
                    <a:pt x="135" y="40"/>
                    <a:pt x="131" y="28"/>
                    <a:pt x="121" y="19"/>
                  </a:cubicBezTo>
                  <a:cubicBezTo>
                    <a:pt x="110" y="9"/>
                    <a:pt x="96" y="6"/>
                    <a:pt x="79" y="6"/>
                  </a:cubicBezTo>
                  <a:cubicBezTo>
                    <a:pt x="55" y="6"/>
                    <a:pt x="29" y="12"/>
                    <a:pt x="6" y="18"/>
                  </a:cubicBezTo>
                  <a:cubicBezTo>
                    <a:pt x="6" y="149"/>
                    <a:pt x="6" y="149"/>
                    <a:pt x="6" y="149"/>
                  </a:cubicBezTo>
                  <a:cubicBezTo>
                    <a:pt x="0" y="149"/>
                    <a:pt x="0" y="149"/>
                    <a:pt x="0" y="149"/>
                  </a:cubicBezTo>
                  <a:cubicBezTo>
                    <a:pt x="0" y="4"/>
                    <a:pt x="0" y="4"/>
                    <a:pt x="0" y="4"/>
                  </a:cubicBezTo>
                  <a:cubicBezTo>
                    <a:pt x="5" y="4"/>
                    <a:pt x="5" y="4"/>
                    <a:pt x="5" y="4"/>
                  </a:cubicBezTo>
                  <a:cubicBezTo>
                    <a:pt x="5" y="12"/>
                    <a:pt x="5" y="12"/>
                    <a:pt x="5" y="12"/>
                  </a:cubicBezTo>
                  <a:cubicBezTo>
                    <a:pt x="29" y="6"/>
                    <a:pt x="55" y="0"/>
                    <a:pt x="79" y="0"/>
                  </a:cubicBezTo>
                  <a:cubicBezTo>
                    <a:pt x="96" y="0"/>
                    <a:pt x="110" y="3"/>
                    <a:pt x="121" y="11"/>
                  </a:cubicBezTo>
                  <a:cubicBezTo>
                    <a:pt x="123" y="12"/>
                    <a:pt x="125" y="13"/>
                    <a:pt x="127" y="15"/>
                  </a:cubicBezTo>
                  <a:cubicBezTo>
                    <a:pt x="163" y="6"/>
                    <a:pt x="190" y="0"/>
                    <a:pt x="214" y="0"/>
                  </a:cubicBezTo>
                  <a:cubicBezTo>
                    <a:pt x="232" y="0"/>
                    <a:pt x="249" y="3"/>
                    <a:pt x="262" y="15"/>
                  </a:cubicBezTo>
                  <a:cubicBezTo>
                    <a:pt x="274" y="26"/>
                    <a:pt x="276" y="40"/>
                    <a:pt x="276" y="58"/>
                  </a:cubicBezTo>
                  <a:cubicBezTo>
                    <a:pt x="276" y="149"/>
                    <a:pt x="276" y="149"/>
                    <a:pt x="276" y="149"/>
                  </a:cubicBezTo>
                  <a:lnTo>
                    <a:pt x="270" y="14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22" name="Freeform 11"/>
            <p:cNvSpPr>
              <a:spLocks/>
            </p:cNvSpPr>
            <p:nvPr/>
          </p:nvSpPr>
          <p:spPr bwMode="auto">
            <a:xfrm>
              <a:off x="3798170" y="1955712"/>
              <a:ext cx="266492" cy="496322"/>
            </a:xfrm>
            <a:custGeom>
              <a:avLst/>
              <a:gdLst>
                <a:gd name="T0" fmla="*/ 0 w 80"/>
                <a:gd name="T1" fmla="*/ 149 h 149"/>
                <a:gd name="T2" fmla="*/ 0 w 80"/>
                <a:gd name="T3" fmla="*/ 4 h 149"/>
                <a:gd name="T4" fmla="*/ 5 w 80"/>
                <a:gd name="T5" fmla="*/ 4 h 149"/>
                <a:gd name="T6" fmla="*/ 6 w 80"/>
                <a:gd name="T7" fmla="*/ 12 h 149"/>
                <a:gd name="T8" fmla="*/ 72 w 80"/>
                <a:gd name="T9" fmla="*/ 0 h 149"/>
                <a:gd name="T10" fmla="*/ 80 w 80"/>
                <a:gd name="T11" fmla="*/ 0 h 149"/>
                <a:gd name="T12" fmla="*/ 80 w 80"/>
                <a:gd name="T13" fmla="*/ 6 h 149"/>
                <a:gd name="T14" fmla="*/ 70 w 80"/>
                <a:gd name="T15" fmla="*/ 6 h 149"/>
                <a:gd name="T16" fmla="*/ 6 w 80"/>
                <a:gd name="T17" fmla="*/ 18 h 149"/>
                <a:gd name="T18" fmla="*/ 6 w 80"/>
                <a:gd name="T19" fmla="*/ 149 h 149"/>
                <a:gd name="T20" fmla="*/ 0 w 80"/>
                <a:gd name="T21"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49">
                  <a:moveTo>
                    <a:pt x="0" y="149"/>
                  </a:moveTo>
                  <a:cubicBezTo>
                    <a:pt x="0" y="4"/>
                    <a:pt x="0" y="4"/>
                    <a:pt x="0" y="4"/>
                  </a:cubicBezTo>
                  <a:cubicBezTo>
                    <a:pt x="5" y="4"/>
                    <a:pt x="5" y="4"/>
                    <a:pt x="5" y="4"/>
                  </a:cubicBezTo>
                  <a:cubicBezTo>
                    <a:pt x="6" y="12"/>
                    <a:pt x="6" y="12"/>
                    <a:pt x="6" y="12"/>
                  </a:cubicBezTo>
                  <a:cubicBezTo>
                    <a:pt x="38" y="4"/>
                    <a:pt x="51" y="0"/>
                    <a:pt x="72" y="0"/>
                  </a:cubicBezTo>
                  <a:cubicBezTo>
                    <a:pt x="80" y="0"/>
                    <a:pt x="80" y="0"/>
                    <a:pt x="80" y="0"/>
                  </a:cubicBezTo>
                  <a:cubicBezTo>
                    <a:pt x="80" y="6"/>
                    <a:pt x="80" y="6"/>
                    <a:pt x="80" y="6"/>
                  </a:cubicBezTo>
                  <a:cubicBezTo>
                    <a:pt x="70" y="6"/>
                    <a:pt x="70" y="6"/>
                    <a:pt x="70" y="6"/>
                  </a:cubicBezTo>
                  <a:cubicBezTo>
                    <a:pt x="52" y="6"/>
                    <a:pt x="38" y="9"/>
                    <a:pt x="6" y="18"/>
                  </a:cubicBezTo>
                  <a:cubicBezTo>
                    <a:pt x="6" y="149"/>
                    <a:pt x="6" y="149"/>
                    <a:pt x="6" y="149"/>
                  </a:cubicBezTo>
                  <a:lnTo>
                    <a:pt x="0" y="14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23" name="Freeform 12"/>
            <p:cNvSpPr>
              <a:spLocks/>
            </p:cNvSpPr>
            <p:nvPr/>
          </p:nvSpPr>
          <p:spPr bwMode="auto">
            <a:xfrm>
              <a:off x="5621607" y="1809071"/>
              <a:ext cx="459662" cy="642963"/>
            </a:xfrm>
            <a:custGeom>
              <a:avLst/>
              <a:gdLst>
                <a:gd name="T0" fmla="*/ 101 w 138"/>
                <a:gd name="T1" fmla="*/ 193 h 193"/>
                <a:gd name="T2" fmla="*/ 52 w 138"/>
                <a:gd name="T3" fmla="*/ 166 h 193"/>
                <a:gd name="T4" fmla="*/ 47 w 138"/>
                <a:gd name="T5" fmla="*/ 125 h 193"/>
                <a:gd name="T6" fmla="*/ 47 w 138"/>
                <a:gd name="T7" fmla="*/ 50 h 193"/>
                <a:gd name="T8" fmla="*/ 0 w 138"/>
                <a:gd name="T9" fmla="*/ 50 h 193"/>
                <a:gd name="T10" fmla="*/ 0 w 138"/>
                <a:gd name="T11" fmla="*/ 44 h 193"/>
                <a:gd name="T12" fmla="*/ 47 w 138"/>
                <a:gd name="T13" fmla="*/ 44 h 193"/>
                <a:gd name="T14" fmla="*/ 48 w 138"/>
                <a:gd name="T15" fmla="*/ 0 h 193"/>
                <a:gd name="T16" fmla="*/ 53 w 138"/>
                <a:gd name="T17" fmla="*/ 0 h 193"/>
                <a:gd name="T18" fmla="*/ 53 w 138"/>
                <a:gd name="T19" fmla="*/ 44 h 193"/>
                <a:gd name="T20" fmla="*/ 130 w 138"/>
                <a:gd name="T21" fmla="*/ 44 h 193"/>
                <a:gd name="T22" fmla="*/ 130 w 138"/>
                <a:gd name="T23" fmla="*/ 50 h 193"/>
                <a:gd name="T24" fmla="*/ 53 w 138"/>
                <a:gd name="T25" fmla="*/ 50 h 193"/>
                <a:gd name="T26" fmla="*/ 53 w 138"/>
                <a:gd name="T27" fmla="*/ 125 h 193"/>
                <a:gd name="T28" fmla="*/ 58 w 138"/>
                <a:gd name="T29" fmla="*/ 164 h 193"/>
                <a:gd name="T30" fmla="*/ 102 w 138"/>
                <a:gd name="T31" fmla="*/ 188 h 193"/>
                <a:gd name="T32" fmla="*/ 138 w 138"/>
                <a:gd name="T33" fmla="*/ 186 h 193"/>
                <a:gd name="T34" fmla="*/ 138 w 138"/>
                <a:gd name="T35" fmla="*/ 191 h 193"/>
                <a:gd name="T36" fmla="*/ 101 w 138"/>
                <a:gd name="T3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193">
                  <a:moveTo>
                    <a:pt x="101" y="193"/>
                  </a:moveTo>
                  <a:cubicBezTo>
                    <a:pt x="73" y="193"/>
                    <a:pt x="58" y="185"/>
                    <a:pt x="52" y="166"/>
                  </a:cubicBezTo>
                  <a:cubicBezTo>
                    <a:pt x="48" y="154"/>
                    <a:pt x="47" y="142"/>
                    <a:pt x="47" y="125"/>
                  </a:cubicBezTo>
                  <a:cubicBezTo>
                    <a:pt x="47" y="50"/>
                    <a:pt x="47" y="50"/>
                    <a:pt x="47" y="50"/>
                  </a:cubicBezTo>
                  <a:cubicBezTo>
                    <a:pt x="0" y="50"/>
                    <a:pt x="0" y="50"/>
                    <a:pt x="0" y="50"/>
                  </a:cubicBezTo>
                  <a:cubicBezTo>
                    <a:pt x="0" y="44"/>
                    <a:pt x="0" y="44"/>
                    <a:pt x="0" y="44"/>
                  </a:cubicBezTo>
                  <a:cubicBezTo>
                    <a:pt x="47" y="44"/>
                    <a:pt x="47" y="44"/>
                    <a:pt x="47" y="44"/>
                  </a:cubicBezTo>
                  <a:cubicBezTo>
                    <a:pt x="48" y="0"/>
                    <a:pt x="48" y="0"/>
                    <a:pt x="48" y="0"/>
                  </a:cubicBezTo>
                  <a:cubicBezTo>
                    <a:pt x="53" y="0"/>
                    <a:pt x="53" y="0"/>
                    <a:pt x="53" y="0"/>
                  </a:cubicBezTo>
                  <a:cubicBezTo>
                    <a:pt x="53" y="44"/>
                    <a:pt x="53" y="44"/>
                    <a:pt x="53" y="44"/>
                  </a:cubicBezTo>
                  <a:cubicBezTo>
                    <a:pt x="130" y="44"/>
                    <a:pt x="130" y="44"/>
                    <a:pt x="130" y="44"/>
                  </a:cubicBezTo>
                  <a:cubicBezTo>
                    <a:pt x="130" y="50"/>
                    <a:pt x="130" y="50"/>
                    <a:pt x="130" y="50"/>
                  </a:cubicBezTo>
                  <a:cubicBezTo>
                    <a:pt x="53" y="50"/>
                    <a:pt x="53" y="50"/>
                    <a:pt x="53" y="50"/>
                  </a:cubicBezTo>
                  <a:cubicBezTo>
                    <a:pt x="53" y="125"/>
                    <a:pt x="53" y="125"/>
                    <a:pt x="53" y="125"/>
                  </a:cubicBezTo>
                  <a:cubicBezTo>
                    <a:pt x="53" y="138"/>
                    <a:pt x="53" y="151"/>
                    <a:pt x="58" y="164"/>
                  </a:cubicBezTo>
                  <a:cubicBezTo>
                    <a:pt x="63" y="180"/>
                    <a:pt x="77" y="188"/>
                    <a:pt x="102" y="188"/>
                  </a:cubicBezTo>
                  <a:cubicBezTo>
                    <a:pt x="114" y="188"/>
                    <a:pt x="127" y="187"/>
                    <a:pt x="138" y="186"/>
                  </a:cubicBezTo>
                  <a:cubicBezTo>
                    <a:pt x="138" y="191"/>
                    <a:pt x="138" y="191"/>
                    <a:pt x="138" y="191"/>
                  </a:cubicBezTo>
                  <a:cubicBezTo>
                    <a:pt x="127" y="193"/>
                    <a:pt x="113" y="193"/>
                    <a:pt x="101" y="1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accent1"/>
                </a:solidFill>
              </a:endParaRPr>
            </a:p>
          </p:txBody>
        </p:sp>
      </p:grpSp>
    </p:spTree>
    <p:extLst>
      <p:ext uri="{BB962C8B-B14F-4D97-AF65-F5344CB8AC3E}">
        <p14:creationId xmlns:p14="http://schemas.microsoft.com/office/powerpoint/2010/main" val="40723811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iapo de fin Logo">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561976" y="0"/>
            <a:ext cx="858202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05731" y="2374153"/>
            <a:ext cx="4631334" cy="729232"/>
          </a:xfrm>
          <a:prstGeom prst="rect">
            <a:avLst/>
          </a:prstGeom>
        </p:spPr>
      </p:pic>
      <p:sp>
        <p:nvSpPr>
          <p:cNvPr id="2" name="ZoneTexte 1"/>
          <p:cNvSpPr txBox="1"/>
          <p:nvPr userDrawn="1"/>
        </p:nvSpPr>
        <p:spPr>
          <a:xfrm>
            <a:off x="3440137" y="4482623"/>
            <a:ext cx="2825702" cy="338554"/>
          </a:xfrm>
          <a:prstGeom prst="rect">
            <a:avLst/>
          </a:prstGeom>
          <a:noFill/>
        </p:spPr>
        <p:txBody>
          <a:bodyPr wrap="square" rtlCol="0">
            <a:spAutoFit/>
          </a:bodyPr>
          <a:lstStyle/>
          <a:p>
            <a:pPr algn="ctr"/>
            <a:r>
              <a:rPr lang="fr-FR" sz="1600" dirty="0">
                <a:solidFill>
                  <a:schemeClr val="bg1"/>
                </a:solidFill>
                <a:latin typeface="Allumi Extended Light"/>
              </a:rPr>
              <a:t>www.infeeny.com</a:t>
            </a:r>
          </a:p>
        </p:txBody>
      </p:sp>
    </p:spTree>
    <p:extLst>
      <p:ext uri="{BB962C8B-B14F-4D97-AF65-F5344CB8AC3E}">
        <p14:creationId xmlns:p14="http://schemas.microsoft.com/office/powerpoint/2010/main" val="953916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apo de fin Logo">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561976" y="0"/>
            <a:ext cx="858202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D:\01_OP\JMP Econocom-Osiatis sept13\IN\ELEMENTS DE BASE IDENTITE ECONOCOM OSIATIS 2013\LOGO ECONOCOM\BLEU\PNG\LOGO_ECONOCOM_BLEU_RVB_300dpi.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53581" y="2320974"/>
            <a:ext cx="5198814" cy="50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2035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ommai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4805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Diapositive page perso bleu">
    <p:bg>
      <p:bgRef idx="1001">
        <a:schemeClr val="bg1"/>
      </p:bgRef>
    </p:bg>
    <p:spTree>
      <p:nvGrpSpPr>
        <p:cNvPr id="1" name=""/>
        <p:cNvGrpSpPr/>
        <p:nvPr/>
      </p:nvGrpSpPr>
      <p:grpSpPr>
        <a:xfrm>
          <a:off x="0" y="0"/>
          <a:ext cx="0" cy="0"/>
          <a:chOff x="0" y="0"/>
          <a:chExt cx="0" cy="0"/>
        </a:xfrm>
      </p:grpSpPr>
      <p:pic>
        <p:nvPicPr>
          <p:cNvPr id="13" name="Image 6"/>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7268" y="-7938"/>
            <a:ext cx="857673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5"/>
          <p:cNvSpPr>
            <a:spLocks/>
          </p:cNvSpPr>
          <p:nvPr userDrawn="1"/>
        </p:nvSpPr>
        <p:spPr bwMode="auto">
          <a:xfrm>
            <a:off x="0" y="-7938"/>
            <a:ext cx="9143999" cy="5160963"/>
          </a:xfrm>
          <a:custGeom>
            <a:avLst/>
            <a:gdLst>
              <a:gd name="T0" fmla="*/ 3196 w 3837"/>
              <a:gd name="T1" fmla="*/ 818 h 2131"/>
              <a:gd name="T2" fmla="*/ 980 w 3837"/>
              <a:gd name="T3" fmla="*/ 1357 h 2131"/>
              <a:gd name="T4" fmla="*/ 0 w 3837"/>
              <a:gd name="T5" fmla="*/ 1291 h 2131"/>
              <a:gd name="T6" fmla="*/ 0 w 3837"/>
              <a:gd name="T7" fmla="*/ 2131 h 2131"/>
              <a:gd name="T8" fmla="*/ 3837 w 3837"/>
              <a:gd name="T9" fmla="*/ 2131 h 2131"/>
              <a:gd name="T10" fmla="*/ 3837 w 3837"/>
              <a:gd name="T11" fmla="*/ 0 h 2131"/>
              <a:gd name="T12" fmla="*/ 3196 w 3837"/>
              <a:gd name="T13" fmla="*/ 818 h 2131"/>
            </a:gdLst>
            <a:ahLst/>
            <a:cxnLst>
              <a:cxn ang="0">
                <a:pos x="T0" y="T1"/>
              </a:cxn>
              <a:cxn ang="0">
                <a:pos x="T2" y="T3"/>
              </a:cxn>
              <a:cxn ang="0">
                <a:pos x="T4" y="T5"/>
              </a:cxn>
              <a:cxn ang="0">
                <a:pos x="T6" y="T7"/>
              </a:cxn>
              <a:cxn ang="0">
                <a:pos x="T8" y="T9"/>
              </a:cxn>
              <a:cxn ang="0">
                <a:pos x="T10" y="T11"/>
              </a:cxn>
              <a:cxn ang="0">
                <a:pos x="T12" y="T13"/>
              </a:cxn>
            </a:cxnLst>
            <a:rect l="0" t="0" r="r" b="b"/>
            <a:pathLst>
              <a:path w="3837" h="2131">
                <a:moveTo>
                  <a:pt x="3196" y="818"/>
                </a:moveTo>
                <a:cubicBezTo>
                  <a:pt x="2647" y="1228"/>
                  <a:pt x="1918" y="1357"/>
                  <a:pt x="980" y="1357"/>
                </a:cubicBezTo>
                <a:cubicBezTo>
                  <a:pt x="631" y="1357"/>
                  <a:pt x="303" y="1339"/>
                  <a:pt x="0" y="1291"/>
                </a:cubicBezTo>
                <a:cubicBezTo>
                  <a:pt x="0" y="2131"/>
                  <a:pt x="0" y="2131"/>
                  <a:pt x="0" y="2131"/>
                </a:cubicBezTo>
                <a:cubicBezTo>
                  <a:pt x="3837" y="2131"/>
                  <a:pt x="3837" y="2131"/>
                  <a:pt x="3837" y="2131"/>
                </a:cubicBezTo>
                <a:cubicBezTo>
                  <a:pt x="3837" y="0"/>
                  <a:pt x="3837" y="0"/>
                  <a:pt x="3837" y="0"/>
                </a:cubicBezTo>
                <a:cubicBezTo>
                  <a:pt x="3698" y="327"/>
                  <a:pt x="3489" y="604"/>
                  <a:pt x="3196" y="8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a:p>
        </p:txBody>
      </p:sp>
      <p:sp>
        <p:nvSpPr>
          <p:cNvPr id="20" name="Titre 1"/>
          <p:cNvSpPr>
            <a:spLocks noGrp="1"/>
          </p:cNvSpPr>
          <p:nvPr>
            <p:ph type="ctrTitle" hasCustomPrompt="1"/>
          </p:nvPr>
        </p:nvSpPr>
        <p:spPr>
          <a:xfrm>
            <a:off x="775374" y="4172296"/>
            <a:ext cx="5698757" cy="242039"/>
          </a:xfrm>
        </p:spPr>
        <p:txBody>
          <a:bodyPr wrap="square" anchor="t" anchorCtr="0">
            <a:spAutoFit/>
          </a:bodyPr>
          <a:lstStyle>
            <a:lvl1pPr>
              <a:lnSpc>
                <a:spcPct val="85000"/>
              </a:lnSpc>
              <a:defRPr sz="1800" b="0" cap="all" baseline="0">
                <a:solidFill>
                  <a:schemeClr val="bg2"/>
                </a:solidFill>
                <a:latin typeface="Calibri" pitchFamily="34" charset="0"/>
                <a:cs typeface="Calibri" pitchFamily="34" charset="0"/>
              </a:defRPr>
            </a:lvl1pPr>
          </a:lstStyle>
          <a:p>
            <a:r>
              <a:rPr lang="fr-FR" dirty="0"/>
              <a:t>TITRE DE LA PROPOSITION</a:t>
            </a:r>
          </a:p>
        </p:txBody>
      </p:sp>
      <p:sp>
        <p:nvSpPr>
          <p:cNvPr id="21" name="Sous-titre 2"/>
          <p:cNvSpPr>
            <a:spLocks noGrp="1"/>
          </p:cNvSpPr>
          <p:nvPr>
            <p:ph type="subTitle" idx="1" hasCustomPrompt="1"/>
          </p:nvPr>
        </p:nvSpPr>
        <p:spPr>
          <a:xfrm>
            <a:off x="768115" y="4757220"/>
            <a:ext cx="5705591" cy="137102"/>
          </a:xfrm>
        </p:spPr>
        <p:txBody>
          <a:bodyPr/>
          <a:lstStyle>
            <a:lvl1pPr marL="0" indent="0" algn="l">
              <a:buNone/>
              <a:defRPr sz="11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01.12.2012</a:t>
            </a:r>
          </a:p>
        </p:txBody>
      </p:sp>
      <p:sp>
        <p:nvSpPr>
          <p:cNvPr id="22" name="Espace réservé du texte 4"/>
          <p:cNvSpPr>
            <a:spLocks noGrp="1"/>
          </p:cNvSpPr>
          <p:nvPr>
            <p:ph type="body" sz="quarter" idx="10" hasCustomPrompt="1"/>
          </p:nvPr>
        </p:nvSpPr>
        <p:spPr>
          <a:xfrm>
            <a:off x="739772" y="3546134"/>
            <a:ext cx="5732280" cy="580608"/>
          </a:xfrm>
        </p:spPr>
        <p:txBody>
          <a:bodyPr/>
          <a:lstStyle>
            <a:lvl1pPr marL="0" indent="0">
              <a:buFont typeface="Arial" pitchFamily="34" charset="0"/>
              <a:buNone/>
              <a:defRPr sz="4400" baseline="0">
                <a:solidFill>
                  <a:schemeClr val="bg2"/>
                </a:solidFill>
              </a:defRPr>
            </a:lvl1pPr>
          </a:lstStyle>
          <a:p>
            <a:pPr lvl="0"/>
            <a:r>
              <a:rPr lang="fr-FR" dirty="0"/>
              <a:t>Nom du client</a:t>
            </a:r>
          </a:p>
        </p:txBody>
      </p:sp>
      <p:sp>
        <p:nvSpPr>
          <p:cNvPr id="23" name="Espace réservé du texte 11"/>
          <p:cNvSpPr>
            <a:spLocks noGrp="1"/>
          </p:cNvSpPr>
          <p:nvPr>
            <p:ph type="body" sz="quarter" idx="11" hasCustomPrompt="1"/>
          </p:nvPr>
        </p:nvSpPr>
        <p:spPr>
          <a:xfrm>
            <a:off x="772211" y="4468053"/>
            <a:ext cx="5701734" cy="235491"/>
          </a:xfrm>
        </p:spPr>
        <p:txBody>
          <a:bodyPr/>
          <a:lstStyle>
            <a:lvl1pPr marL="0" indent="0">
              <a:buNone/>
              <a:defRPr sz="1800">
                <a:solidFill>
                  <a:schemeClr val="bg2"/>
                </a:solidFill>
              </a:defRPr>
            </a:lvl1pPr>
          </a:lstStyle>
          <a:p>
            <a:pPr lvl="0"/>
            <a:r>
              <a:rPr lang="fr-FR" dirty="0"/>
              <a:t>Sous-titre de la proposition</a:t>
            </a:r>
          </a:p>
        </p:txBody>
      </p:sp>
      <p:sp>
        <p:nvSpPr>
          <p:cNvPr id="15" name="Rectangle 14"/>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8292" y="4414335"/>
            <a:ext cx="2669732" cy="420366"/>
          </a:xfrm>
          <a:prstGeom prst="rect">
            <a:avLst/>
          </a:prstGeom>
        </p:spPr>
      </p:pic>
    </p:spTree>
    <p:extLst>
      <p:ext uri="{BB962C8B-B14F-4D97-AF65-F5344CB8AC3E}">
        <p14:creationId xmlns:p14="http://schemas.microsoft.com/office/powerpoint/2010/main" val="361735544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orient="horz" pos="308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logo client bleu">
    <p:spTree>
      <p:nvGrpSpPr>
        <p:cNvPr id="1" name=""/>
        <p:cNvGrpSpPr/>
        <p:nvPr/>
      </p:nvGrpSpPr>
      <p:grpSpPr>
        <a:xfrm>
          <a:off x="0" y="0"/>
          <a:ext cx="0" cy="0"/>
          <a:chOff x="0" y="0"/>
          <a:chExt cx="0" cy="0"/>
        </a:xfrm>
      </p:grpSpPr>
      <p:sp>
        <p:nvSpPr>
          <p:cNvPr id="38" name="Rectangle 37"/>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p:cNvSpPr>
            <a:spLocks noGrp="1"/>
          </p:cNvSpPr>
          <p:nvPr>
            <p:ph type="ctrTitle"/>
          </p:nvPr>
        </p:nvSpPr>
        <p:spPr>
          <a:xfrm>
            <a:off x="1093527" y="2906458"/>
            <a:ext cx="7772400" cy="523220"/>
          </a:xfrm>
        </p:spPr>
        <p:txBody>
          <a:bodyPr anchor="t" anchorCtr="0">
            <a:spAutoFit/>
          </a:bodyPr>
          <a:lstStyle>
            <a:lvl1pPr>
              <a:lnSpc>
                <a:spcPct val="85000"/>
              </a:lnSpc>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9" name="Sous-titre 2"/>
          <p:cNvSpPr>
            <a:spLocks noGrp="1"/>
          </p:cNvSpPr>
          <p:nvPr>
            <p:ph type="subTitle" idx="1"/>
          </p:nvPr>
        </p:nvSpPr>
        <p:spPr>
          <a:xfrm>
            <a:off x="1093527" y="4100244"/>
            <a:ext cx="6400800" cy="235449"/>
          </a:xfrm>
        </p:spPr>
        <p:txBody>
          <a:bodyPr/>
          <a:lstStyle>
            <a:lvl1pPr marL="0" indent="0" algn="l">
              <a:buNone/>
              <a:defRPr sz="1800">
                <a:solidFill>
                  <a:schemeClr val="bg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fr-FR" dirty="0"/>
          </a:p>
        </p:txBody>
      </p:sp>
      <p:sp>
        <p:nvSpPr>
          <p:cNvPr id="10" name="Espace réservé du texte 4"/>
          <p:cNvSpPr>
            <a:spLocks noGrp="1"/>
          </p:cNvSpPr>
          <p:nvPr>
            <p:ph type="body" sz="quarter" idx="10" hasCustomPrompt="1"/>
          </p:nvPr>
        </p:nvSpPr>
        <p:spPr>
          <a:xfrm>
            <a:off x="1084556" y="1400287"/>
            <a:ext cx="5184359" cy="706347"/>
          </a:xfrm>
        </p:spPr>
        <p:txBody>
          <a:bodyPr/>
          <a:lstStyle>
            <a:lvl1pPr marL="0" indent="0">
              <a:buFont typeface="Arial" pitchFamily="34" charset="0"/>
              <a:buNone/>
              <a:defRPr sz="5400">
                <a:solidFill>
                  <a:schemeClr val="bg2"/>
                </a:solidFill>
              </a:defRPr>
            </a:lvl1pPr>
          </a:lstStyle>
          <a:p>
            <a:pPr lvl="0"/>
            <a:r>
              <a:rPr lang="fr-FR" dirty="0"/>
              <a:t>LOGO CLIENT</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60242" y="376238"/>
            <a:ext cx="2828501" cy="27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53301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6" name="Rectangle 5"/>
          <p:cNvSpPr/>
          <p:nvPr userDrawn="1"/>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9"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dirty="0"/>
              <a:t>Infeeny</a:t>
            </a:r>
          </a:p>
        </p:txBody>
      </p:sp>
      <p:sp>
        <p:nvSpPr>
          <p:cNvPr id="10"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11" name="Connecteur droit 10"/>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14" name="Connecteur droit 13"/>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4097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Bleu">
    <p:spTree>
      <p:nvGrpSpPr>
        <p:cNvPr id="1" name=""/>
        <p:cNvGrpSpPr/>
        <p:nvPr/>
      </p:nvGrpSpPr>
      <p:grpSpPr>
        <a:xfrm>
          <a:off x="0" y="0"/>
          <a:ext cx="0" cy="0"/>
          <a:chOff x="0" y="0"/>
          <a:chExt cx="0" cy="0"/>
        </a:xfrm>
      </p:grpSpPr>
      <p:sp>
        <p:nvSpPr>
          <p:cNvPr id="6" name="Rectangle 5"/>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11"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dirty="0"/>
              <a:t>Infeeny</a:t>
            </a:r>
          </a:p>
        </p:txBody>
      </p:sp>
      <p:sp>
        <p:nvSpPr>
          <p:cNvPr id="12"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13" name="Connecteur droit 12"/>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16" name="Connecteur droit 15"/>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0238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logo client">
    <p:spTree>
      <p:nvGrpSpPr>
        <p:cNvPr id="1" name=""/>
        <p:cNvGrpSpPr/>
        <p:nvPr/>
      </p:nvGrpSpPr>
      <p:grpSpPr>
        <a:xfrm>
          <a:off x="0" y="0"/>
          <a:ext cx="0" cy="0"/>
          <a:chOff x="0" y="0"/>
          <a:chExt cx="0" cy="0"/>
        </a:xfrm>
      </p:grpSpPr>
      <p:sp>
        <p:nvSpPr>
          <p:cNvPr id="38" name="Rectangle 37"/>
          <p:cNvSpPr/>
          <p:nvPr userDrawn="1"/>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15"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dirty="0"/>
              <a:t>Infeeny</a:t>
            </a:r>
          </a:p>
        </p:txBody>
      </p:sp>
      <p:sp>
        <p:nvSpPr>
          <p:cNvPr id="16"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17" name="Connecteur droit 16"/>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20" name="Connecteur droit 19"/>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6288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logo client bleu">
    <p:spTree>
      <p:nvGrpSpPr>
        <p:cNvPr id="1" name=""/>
        <p:cNvGrpSpPr/>
        <p:nvPr/>
      </p:nvGrpSpPr>
      <p:grpSpPr>
        <a:xfrm>
          <a:off x="0" y="0"/>
          <a:ext cx="0" cy="0"/>
          <a:chOff x="0" y="0"/>
          <a:chExt cx="0" cy="0"/>
        </a:xfrm>
      </p:grpSpPr>
      <p:sp>
        <p:nvSpPr>
          <p:cNvPr id="38" name="Rectangle 37"/>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12"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dirty="0"/>
              <a:t>Infeeny</a:t>
            </a:r>
          </a:p>
        </p:txBody>
      </p:sp>
      <p:sp>
        <p:nvSpPr>
          <p:cNvPr id="13"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14" name="Connecteur droit 13"/>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17" name="Connecteur droit 16"/>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0185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rtes de visite intervenant">
    <p:spTree>
      <p:nvGrpSpPr>
        <p:cNvPr id="1" name=""/>
        <p:cNvGrpSpPr/>
        <p:nvPr/>
      </p:nvGrpSpPr>
      <p:grpSpPr>
        <a:xfrm>
          <a:off x="0" y="0"/>
          <a:ext cx="0" cy="0"/>
          <a:chOff x="0" y="0"/>
          <a:chExt cx="0" cy="0"/>
        </a:xfrm>
      </p:grpSpPr>
      <p:sp>
        <p:nvSpPr>
          <p:cNvPr id="25"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26"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dirty="0"/>
              <a:t>Infeeny</a:t>
            </a:r>
          </a:p>
        </p:txBody>
      </p:sp>
      <p:sp>
        <p:nvSpPr>
          <p:cNvPr id="27"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29" name="Connecteur droit 28"/>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3107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rtes de visite verticale gris">
    <p:spTree>
      <p:nvGrpSpPr>
        <p:cNvPr id="1" name=""/>
        <p:cNvGrpSpPr/>
        <p:nvPr/>
      </p:nvGrpSpPr>
      <p:grpSpPr>
        <a:xfrm>
          <a:off x="0" y="0"/>
          <a:ext cx="0" cy="0"/>
          <a:chOff x="0" y="0"/>
          <a:chExt cx="0" cy="0"/>
        </a:xfrm>
      </p:grpSpPr>
      <p:pic>
        <p:nvPicPr>
          <p:cNvPr id="36" name="Picture 3"/>
          <p:cNvPicPr>
            <a:picLocks noChangeAspect="1" noChangeArrowheads="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65393" y="0"/>
            <a:ext cx="443328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Espace réservé du contenu 39"/>
          <p:cNvSpPr>
            <a:spLocks noGrp="1"/>
          </p:cNvSpPr>
          <p:nvPr>
            <p:ph sz="quarter" idx="30" hasCustomPrompt="1"/>
          </p:nvPr>
        </p:nvSpPr>
        <p:spPr>
          <a:xfrm>
            <a:off x="5278787" y="1430532"/>
            <a:ext cx="1844656" cy="366254"/>
          </a:xfrm>
        </p:spPr>
        <p:txBody>
          <a:bodyPr/>
          <a:lstStyle>
            <a:lvl1pPr marL="0" indent="0">
              <a:buNone/>
              <a:defRPr/>
            </a:lvl1pPr>
          </a:lstStyle>
          <a:p>
            <a:pPr lvl="0"/>
            <a:r>
              <a:rPr lang="fr-FR" dirty="0"/>
              <a:t>CLIENT</a:t>
            </a:r>
          </a:p>
        </p:txBody>
      </p:sp>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pic>
        <p:nvPicPr>
          <p:cNvPr id="6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68665" y="1560902"/>
            <a:ext cx="1602909" cy="155313"/>
          </a:xfrm>
          <a:prstGeom prst="rect">
            <a:avLst/>
          </a:prstGeom>
          <a:noFill/>
          <a:extLst>
            <a:ext uri="{909E8E84-426E-40DD-AFC4-6F175D3DCCD1}">
              <a14:hiddenFill xmlns:a14="http://schemas.microsoft.com/office/drawing/2010/main">
                <a:solidFill>
                  <a:srgbClr val="FFFFFF"/>
                </a:solidFill>
              </a14:hiddenFill>
            </a:ext>
          </a:extLst>
        </p:spPr>
      </p:pic>
      <p:sp>
        <p:nvSpPr>
          <p:cNvPr id="84" name="Espace réservé du contenu 19"/>
          <p:cNvSpPr>
            <a:spLocks noGrp="1"/>
          </p:cNvSpPr>
          <p:nvPr>
            <p:ph sz="quarter" idx="13" hasCustomPrompt="1"/>
          </p:nvPr>
        </p:nvSpPr>
        <p:spPr>
          <a:xfrm>
            <a:off x="75742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5" name="Espace réservé du contenu 19"/>
          <p:cNvSpPr>
            <a:spLocks noGrp="1"/>
          </p:cNvSpPr>
          <p:nvPr>
            <p:ph sz="quarter" idx="14" hasCustomPrompt="1"/>
          </p:nvPr>
        </p:nvSpPr>
        <p:spPr>
          <a:xfrm>
            <a:off x="273466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6" name="Espace réservé du contenu 19"/>
          <p:cNvSpPr>
            <a:spLocks noGrp="1"/>
          </p:cNvSpPr>
          <p:nvPr>
            <p:ph sz="quarter" idx="15" hasCustomPrompt="1"/>
          </p:nvPr>
        </p:nvSpPr>
        <p:spPr>
          <a:xfrm>
            <a:off x="757423" y="2746632"/>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7" name="Espace réservé du contenu 19"/>
          <p:cNvSpPr>
            <a:spLocks noGrp="1"/>
          </p:cNvSpPr>
          <p:nvPr>
            <p:ph sz="quarter" idx="16" hasCustomPrompt="1"/>
          </p:nvPr>
        </p:nvSpPr>
        <p:spPr>
          <a:xfrm>
            <a:off x="757423" y="3515559"/>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8" name="Espace réservé du contenu 19"/>
          <p:cNvSpPr>
            <a:spLocks noGrp="1"/>
          </p:cNvSpPr>
          <p:nvPr>
            <p:ph sz="quarter" idx="17" hasCustomPrompt="1"/>
          </p:nvPr>
        </p:nvSpPr>
        <p:spPr>
          <a:xfrm>
            <a:off x="757423" y="4284486"/>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9" name="Espace réservé du contenu 19"/>
          <p:cNvSpPr>
            <a:spLocks noGrp="1"/>
          </p:cNvSpPr>
          <p:nvPr>
            <p:ph sz="quarter" idx="18" hasCustomPrompt="1"/>
          </p:nvPr>
        </p:nvSpPr>
        <p:spPr>
          <a:xfrm>
            <a:off x="2734663" y="2742328"/>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0" name="Espace réservé du contenu 19"/>
          <p:cNvSpPr>
            <a:spLocks noGrp="1"/>
          </p:cNvSpPr>
          <p:nvPr>
            <p:ph sz="quarter" idx="19" hasCustomPrompt="1"/>
          </p:nvPr>
        </p:nvSpPr>
        <p:spPr>
          <a:xfrm>
            <a:off x="2734663" y="3506951"/>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1" name="Espace réservé du contenu 19"/>
          <p:cNvSpPr>
            <a:spLocks noGrp="1"/>
          </p:cNvSpPr>
          <p:nvPr>
            <p:ph sz="quarter" idx="20" hasCustomPrompt="1"/>
          </p:nvPr>
        </p:nvSpPr>
        <p:spPr>
          <a:xfrm>
            <a:off x="2734663" y="4271573"/>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2" name="Espace réservé du contenu 19"/>
          <p:cNvSpPr>
            <a:spLocks noGrp="1"/>
          </p:cNvSpPr>
          <p:nvPr>
            <p:ph sz="quarter" idx="21" hasCustomPrompt="1"/>
          </p:nvPr>
        </p:nvSpPr>
        <p:spPr>
          <a:xfrm>
            <a:off x="5260703"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3" name="Espace réservé du contenu 19"/>
          <p:cNvSpPr>
            <a:spLocks noGrp="1"/>
          </p:cNvSpPr>
          <p:nvPr>
            <p:ph sz="quarter" idx="22" hasCustomPrompt="1"/>
          </p:nvPr>
        </p:nvSpPr>
        <p:spPr>
          <a:xfrm>
            <a:off x="7237944"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4" name="Espace réservé du contenu 19"/>
          <p:cNvSpPr>
            <a:spLocks noGrp="1"/>
          </p:cNvSpPr>
          <p:nvPr>
            <p:ph sz="quarter" idx="23" hasCustomPrompt="1"/>
          </p:nvPr>
        </p:nvSpPr>
        <p:spPr>
          <a:xfrm>
            <a:off x="5260703" y="274107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5" name="Espace réservé du contenu 19"/>
          <p:cNvSpPr>
            <a:spLocks noGrp="1"/>
          </p:cNvSpPr>
          <p:nvPr>
            <p:ph sz="quarter" idx="24" hasCustomPrompt="1"/>
          </p:nvPr>
        </p:nvSpPr>
        <p:spPr>
          <a:xfrm>
            <a:off x="5260703" y="3510005"/>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6" name="Espace réservé du contenu 19"/>
          <p:cNvSpPr>
            <a:spLocks noGrp="1"/>
          </p:cNvSpPr>
          <p:nvPr>
            <p:ph sz="quarter" idx="25" hasCustomPrompt="1"/>
          </p:nvPr>
        </p:nvSpPr>
        <p:spPr>
          <a:xfrm>
            <a:off x="5260703" y="4278932"/>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7" name="Espace réservé du contenu 19"/>
          <p:cNvSpPr>
            <a:spLocks noGrp="1"/>
          </p:cNvSpPr>
          <p:nvPr>
            <p:ph sz="quarter" idx="26" hasCustomPrompt="1"/>
          </p:nvPr>
        </p:nvSpPr>
        <p:spPr>
          <a:xfrm>
            <a:off x="7237944" y="273677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8" name="Espace réservé du contenu 19"/>
          <p:cNvSpPr>
            <a:spLocks noGrp="1"/>
          </p:cNvSpPr>
          <p:nvPr>
            <p:ph sz="quarter" idx="27" hasCustomPrompt="1"/>
          </p:nvPr>
        </p:nvSpPr>
        <p:spPr>
          <a:xfrm>
            <a:off x="7237944" y="3501397"/>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9" name="Espace réservé du contenu 19"/>
          <p:cNvSpPr>
            <a:spLocks noGrp="1"/>
          </p:cNvSpPr>
          <p:nvPr>
            <p:ph sz="quarter" idx="28" hasCustomPrompt="1"/>
          </p:nvPr>
        </p:nvSpPr>
        <p:spPr>
          <a:xfrm>
            <a:off x="7237944" y="4266019"/>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29"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30"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Offres de support Infeeny</a:t>
            </a:r>
            <a:endParaRPr lang="fr-FR" dirty="0"/>
          </a:p>
        </p:txBody>
      </p:sp>
      <p:sp>
        <p:nvSpPr>
          <p:cNvPr id="31"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32" name="Connecteur droit 31"/>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43" name="Connecteur droit 42"/>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299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rtes de visite verticale bleu">
    <p:spTree>
      <p:nvGrpSpPr>
        <p:cNvPr id="1" name=""/>
        <p:cNvGrpSpPr/>
        <p:nvPr/>
      </p:nvGrpSpPr>
      <p:grpSpPr>
        <a:xfrm>
          <a:off x="0" y="0"/>
          <a:ext cx="0" cy="0"/>
          <a:chOff x="0" y="0"/>
          <a:chExt cx="0" cy="0"/>
        </a:xfrm>
      </p:grpSpPr>
      <p:pic>
        <p:nvPicPr>
          <p:cNvPr id="67" name="Picture 3"/>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5393" y="0"/>
            <a:ext cx="443328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48" name="Espace réservé du contenu 39"/>
          <p:cNvSpPr>
            <a:spLocks noGrp="1"/>
          </p:cNvSpPr>
          <p:nvPr>
            <p:ph sz="quarter" idx="30" hasCustomPrompt="1"/>
          </p:nvPr>
        </p:nvSpPr>
        <p:spPr>
          <a:xfrm>
            <a:off x="5278787" y="1430532"/>
            <a:ext cx="1844656" cy="366254"/>
          </a:xfrm>
        </p:spPr>
        <p:txBody>
          <a:bodyPr/>
          <a:lstStyle>
            <a:lvl1pPr marL="0" indent="0">
              <a:buNone/>
              <a:defRPr/>
            </a:lvl1pPr>
          </a:lstStyle>
          <a:p>
            <a:pPr lvl="0"/>
            <a:r>
              <a:rPr lang="fr-FR" dirty="0"/>
              <a:t>CLIENT</a:t>
            </a:r>
          </a:p>
        </p:txBody>
      </p:sp>
      <p:pic>
        <p:nvPicPr>
          <p:cNvPr id="4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68665" y="1560902"/>
            <a:ext cx="1602909" cy="155313"/>
          </a:xfrm>
          <a:prstGeom prst="rect">
            <a:avLst/>
          </a:prstGeom>
          <a:noFill/>
          <a:extLst>
            <a:ext uri="{909E8E84-426E-40DD-AFC4-6F175D3DCCD1}">
              <a14:hiddenFill xmlns:a14="http://schemas.microsoft.com/office/drawing/2010/main">
                <a:solidFill>
                  <a:srgbClr val="FFFFFF"/>
                </a:solidFill>
              </a14:hiddenFill>
            </a:ext>
          </a:extLst>
        </p:spPr>
      </p:pic>
      <p:sp>
        <p:nvSpPr>
          <p:cNvPr id="51" name="Espace réservé du contenu 19"/>
          <p:cNvSpPr>
            <a:spLocks noGrp="1"/>
          </p:cNvSpPr>
          <p:nvPr>
            <p:ph sz="quarter" idx="13" hasCustomPrompt="1"/>
          </p:nvPr>
        </p:nvSpPr>
        <p:spPr>
          <a:xfrm>
            <a:off x="75742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2" name="Espace réservé du contenu 19"/>
          <p:cNvSpPr>
            <a:spLocks noGrp="1"/>
          </p:cNvSpPr>
          <p:nvPr>
            <p:ph sz="quarter" idx="14" hasCustomPrompt="1"/>
          </p:nvPr>
        </p:nvSpPr>
        <p:spPr>
          <a:xfrm>
            <a:off x="273466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3" name="Espace réservé du contenu 19"/>
          <p:cNvSpPr>
            <a:spLocks noGrp="1"/>
          </p:cNvSpPr>
          <p:nvPr>
            <p:ph sz="quarter" idx="15" hasCustomPrompt="1"/>
          </p:nvPr>
        </p:nvSpPr>
        <p:spPr>
          <a:xfrm>
            <a:off x="757423" y="2746632"/>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4" name="Espace réservé du contenu 19"/>
          <p:cNvSpPr>
            <a:spLocks noGrp="1"/>
          </p:cNvSpPr>
          <p:nvPr>
            <p:ph sz="quarter" idx="16" hasCustomPrompt="1"/>
          </p:nvPr>
        </p:nvSpPr>
        <p:spPr>
          <a:xfrm>
            <a:off x="757423" y="3515559"/>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5" name="Espace réservé du contenu 19"/>
          <p:cNvSpPr>
            <a:spLocks noGrp="1"/>
          </p:cNvSpPr>
          <p:nvPr>
            <p:ph sz="quarter" idx="17" hasCustomPrompt="1"/>
          </p:nvPr>
        </p:nvSpPr>
        <p:spPr>
          <a:xfrm>
            <a:off x="757423" y="4284486"/>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6" name="Espace réservé du contenu 19"/>
          <p:cNvSpPr>
            <a:spLocks noGrp="1"/>
          </p:cNvSpPr>
          <p:nvPr>
            <p:ph sz="quarter" idx="18" hasCustomPrompt="1"/>
          </p:nvPr>
        </p:nvSpPr>
        <p:spPr>
          <a:xfrm>
            <a:off x="2734663" y="2742328"/>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7" name="Espace réservé du contenu 19"/>
          <p:cNvSpPr>
            <a:spLocks noGrp="1"/>
          </p:cNvSpPr>
          <p:nvPr>
            <p:ph sz="quarter" idx="19" hasCustomPrompt="1"/>
          </p:nvPr>
        </p:nvSpPr>
        <p:spPr>
          <a:xfrm>
            <a:off x="2734663" y="3506951"/>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8" name="Espace réservé du contenu 19"/>
          <p:cNvSpPr>
            <a:spLocks noGrp="1"/>
          </p:cNvSpPr>
          <p:nvPr>
            <p:ph sz="quarter" idx="20" hasCustomPrompt="1"/>
          </p:nvPr>
        </p:nvSpPr>
        <p:spPr>
          <a:xfrm>
            <a:off x="2734663" y="4271573"/>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9" name="Espace réservé du contenu 19"/>
          <p:cNvSpPr>
            <a:spLocks noGrp="1"/>
          </p:cNvSpPr>
          <p:nvPr>
            <p:ph sz="quarter" idx="21" hasCustomPrompt="1"/>
          </p:nvPr>
        </p:nvSpPr>
        <p:spPr>
          <a:xfrm>
            <a:off x="5260703"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0" name="Espace réservé du contenu 19"/>
          <p:cNvSpPr>
            <a:spLocks noGrp="1"/>
          </p:cNvSpPr>
          <p:nvPr>
            <p:ph sz="quarter" idx="22" hasCustomPrompt="1"/>
          </p:nvPr>
        </p:nvSpPr>
        <p:spPr>
          <a:xfrm>
            <a:off x="7237944"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1" name="Espace réservé du contenu 19"/>
          <p:cNvSpPr>
            <a:spLocks noGrp="1"/>
          </p:cNvSpPr>
          <p:nvPr>
            <p:ph sz="quarter" idx="23" hasCustomPrompt="1"/>
          </p:nvPr>
        </p:nvSpPr>
        <p:spPr>
          <a:xfrm>
            <a:off x="5260703" y="274107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2" name="Espace réservé du contenu 19"/>
          <p:cNvSpPr>
            <a:spLocks noGrp="1"/>
          </p:cNvSpPr>
          <p:nvPr>
            <p:ph sz="quarter" idx="24" hasCustomPrompt="1"/>
          </p:nvPr>
        </p:nvSpPr>
        <p:spPr>
          <a:xfrm>
            <a:off x="5260703" y="3510005"/>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3" name="Espace réservé du contenu 19"/>
          <p:cNvSpPr>
            <a:spLocks noGrp="1"/>
          </p:cNvSpPr>
          <p:nvPr>
            <p:ph sz="quarter" idx="25" hasCustomPrompt="1"/>
          </p:nvPr>
        </p:nvSpPr>
        <p:spPr>
          <a:xfrm>
            <a:off x="5260703" y="4278932"/>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4" name="Espace réservé du contenu 19"/>
          <p:cNvSpPr>
            <a:spLocks noGrp="1"/>
          </p:cNvSpPr>
          <p:nvPr>
            <p:ph sz="quarter" idx="26" hasCustomPrompt="1"/>
          </p:nvPr>
        </p:nvSpPr>
        <p:spPr>
          <a:xfrm>
            <a:off x="7237944" y="273677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5" name="Espace réservé du contenu 19"/>
          <p:cNvSpPr>
            <a:spLocks noGrp="1"/>
          </p:cNvSpPr>
          <p:nvPr>
            <p:ph sz="quarter" idx="27" hasCustomPrompt="1"/>
          </p:nvPr>
        </p:nvSpPr>
        <p:spPr>
          <a:xfrm>
            <a:off x="7237944" y="3501397"/>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6" name="Espace réservé du contenu 19"/>
          <p:cNvSpPr>
            <a:spLocks noGrp="1"/>
          </p:cNvSpPr>
          <p:nvPr>
            <p:ph sz="quarter" idx="28" hasCustomPrompt="1"/>
          </p:nvPr>
        </p:nvSpPr>
        <p:spPr>
          <a:xfrm>
            <a:off x="7237944" y="4266019"/>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29"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30"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Offres de support Infeeny</a:t>
            </a:r>
            <a:endParaRPr lang="fr-FR" dirty="0"/>
          </a:p>
        </p:txBody>
      </p:sp>
      <p:sp>
        <p:nvSpPr>
          <p:cNvPr id="31"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32" name="Connecteur droit 31"/>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42" name="Connecteur droit 41"/>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2220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rtes de visite horizontale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3" name="Espace réservé de la date 2"/>
          <p:cNvSpPr>
            <a:spLocks noGrp="1"/>
          </p:cNvSpPr>
          <p:nvPr>
            <p:ph type="dt" sz="half" idx="10"/>
          </p:nvPr>
        </p:nvSpPr>
        <p:spPr>
          <a:xfrm>
            <a:off x="1832670" y="4982570"/>
            <a:ext cx="575479" cy="153888"/>
          </a:xfrm>
          <a:prstGeom prst="rect">
            <a:avLst/>
          </a:prstGeom>
        </p:spPr>
        <p:txBody>
          <a:bodyPr/>
          <a:lstStyle/>
          <a:p>
            <a:r>
              <a:rPr lang="fr-FR"/>
              <a:t>08/02/2016</a:t>
            </a:r>
            <a:endParaRPr lang="fr-FR" dirty="0"/>
          </a:p>
        </p:txBody>
      </p:sp>
      <p:sp>
        <p:nvSpPr>
          <p:cNvPr id="4" name="Espace réservé du pied de page 3"/>
          <p:cNvSpPr>
            <a:spLocks noGrp="1"/>
          </p:cNvSpPr>
          <p:nvPr>
            <p:ph type="ftr" sz="quarter" idx="11"/>
          </p:nvPr>
        </p:nvSpPr>
        <p:spPr>
          <a:xfrm>
            <a:off x="2617336" y="4982570"/>
            <a:ext cx="6283920" cy="153888"/>
          </a:xfrm>
          <a:prstGeom prst="rect">
            <a:avLst/>
          </a:prstGeom>
        </p:spPr>
        <p:txBody>
          <a:bodyPr/>
          <a:lstStyle/>
          <a:p>
            <a:r>
              <a:rPr lang="fr-FR"/>
              <a:t>Offres de support Infeeny</a:t>
            </a:r>
            <a:endParaRPr lang="fr-FR" dirty="0"/>
          </a:p>
        </p:txBody>
      </p:sp>
      <p:sp>
        <p:nvSpPr>
          <p:cNvPr id="5"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a:t>P. </a:t>
            </a:r>
            <a:fld id="{A733B763-BB36-4290-88D7-9BAF99F4BA6E}" type="slidenum">
              <a:rPr lang="fr-FR" smtClean="0"/>
              <a:pPr/>
              <a:t>‹N°›</a:t>
            </a:fld>
            <a:endParaRPr lang="fr-FR" dirty="0"/>
          </a:p>
        </p:txBody>
      </p:sp>
      <p:sp>
        <p:nvSpPr>
          <p:cNvPr id="47" name="Espace réservé du contenu 39"/>
          <p:cNvSpPr>
            <a:spLocks noGrp="1"/>
          </p:cNvSpPr>
          <p:nvPr>
            <p:ph sz="quarter" idx="30" hasCustomPrompt="1"/>
          </p:nvPr>
        </p:nvSpPr>
        <p:spPr>
          <a:xfrm>
            <a:off x="765175" y="3076452"/>
            <a:ext cx="1844656" cy="366254"/>
          </a:xfrm>
        </p:spPr>
        <p:txBody>
          <a:bodyPr/>
          <a:lstStyle>
            <a:lvl1pPr marL="0" indent="0">
              <a:buNone/>
              <a:defRPr/>
            </a:lvl1pPr>
          </a:lstStyle>
          <a:p>
            <a:pPr lvl="0"/>
            <a:r>
              <a:rPr lang="fr-FR" dirty="0"/>
              <a:t>CLIENT</a:t>
            </a:r>
          </a:p>
        </p:txBody>
      </p:sp>
      <p:sp>
        <p:nvSpPr>
          <p:cNvPr id="49" name="Espace réservé du contenu 19"/>
          <p:cNvSpPr>
            <a:spLocks noGrp="1"/>
          </p:cNvSpPr>
          <p:nvPr>
            <p:ph sz="quarter" idx="13" hasCustomPrompt="1"/>
          </p:nvPr>
        </p:nvSpPr>
        <p:spPr>
          <a:xfrm>
            <a:off x="75742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0" name="Espace réservé du contenu 19"/>
          <p:cNvSpPr>
            <a:spLocks noGrp="1"/>
          </p:cNvSpPr>
          <p:nvPr>
            <p:ph sz="quarter" idx="14" hasCustomPrompt="1"/>
          </p:nvPr>
        </p:nvSpPr>
        <p:spPr>
          <a:xfrm>
            <a:off x="273466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1" name="Espace réservé du contenu 19"/>
          <p:cNvSpPr>
            <a:spLocks noGrp="1"/>
          </p:cNvSpPr>
          <p:nvPr>
            <p:ph sz="quarter" idx="15" hasCustomPrompt="1"/>
          </p:nvPr>
        </p:nvSpPr>
        <p:spPr>
          <a:xfrm>
            <a:off x="757423" y="2411352"/>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2" name="Espace réservé du contenu 19"/>
          <p:cNvSpPr>
            <a:spLocks noGrp="1"/>
          </p:cNvSpPr>
          <p:nvPr>
            <p:ph sz="quarter" idx="16" hasCustomPrompt="1"/>
          </p:nvPr>
        </p:nvSpPr>
        <p:spPr>
          <a:xfrm>
            <a:off x="757423" y="3515559"/>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3" name="Espace réservé du contenu 19"/>
          <p:cNvSpPr>
            <a:spLocks noGrp="1"/>
          </p:cNvSpPr>
          <p:nvPr>
            <p:ph sz="quarter" idx="17" hasCustomPrompt="1"/>
          </p:nvPr>
        </p:nvSpPr>
        <p:spPr>
          <a:xfrm>
            <a:off x="757423" y="4284486"/>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4" name="Espace réservé du contenu 19"/>
          <p:cNvSpPr>
            <a:spLocks noGrp="1"/>
          </p:cNvSpPr>
          <p:nvPr>
            <p:ph sz="quarter" idx="18" hasCustomPrompt="1"/>
          </p:nvPr>
        </p:nvSpPr>
        <p:spPr>
          <a:xfrm>
            <a:off x="2734663" y="2407048"/>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5" name="Espace réservé du contenu 19"/>
          <p:cNvSpPr>
            <a:spLocks noGrp="1"/>
          </p:cNvSpPr>
          <p:nvPr>
            <p:ph sz="quarter" idx="19" hasCustomPrompt="1"/>
          </p:nvPr>
        </p:nvSpPr>
        <p:spPr>
          <a:xfrm>
            <a:off x="2734663" y="3506951"/>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6" name="Espace réservé du contenu 19"/>
          <p:cNvSpPr>
            <a:spLocks noGrp="1"/>
          </p:cNvSpPr>
          <p:nvPr>
            <p:ph sz="quarter" idx="20" hasCustomPrompt="1"/>
          </p:nvPr>
        </p:nvSpPr>
        <p:spPr>
          <a:xfrm>
            <a:off x="2734663" y="4271573"/>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7" name="Espace réservé du contenu 19"/>
          <p:cNvSpPr>
            <a:spLocks noGrp="1"/>
          </p:cNvSpPr>
          <p:nvPr>
            <p:ph sz="quarter" idx="21" hasCustomPrompt="1"/>
          </p:nvPr>
        </p:nvSpPr>
        <p:spPr>
          <a:xfrm>
            <a:off x="5260703"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8" name="Espace réservé du contenu 19"/>
          <p:cNvSpPr>
            <a:spLocks noGrp="1"/>
          </p:cNvSpPr>
          <p:nvPr>
            <p:ph sz="quarter" idx="22" hasCustomPrompt="1"/>
          </p:nvPr>
        </p:nvSpPr>
        <p:spPr>
          <a:xfrm>
            <a:off x="7237944"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9" name="Espace réservé du contenu 19"/>
          <p:cNvSpPr>
            <a:spLocks noGrp="1"/>
          </p:cNvSpPr>
          <p:nvPr>
            <p:ph sz="quarter" idx="23" hasCustomPrompt="1"/>
          </p:nvPr>
        </p:nvSpPr>
        <p:spPr>
          <a:xfrm>
            <a:off x="5260703" y="240579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0" name="Espace réservé du contenu 19"/>
          <p:cNvSpPr>
            <a:spLocks noGrp="1"/>
          </p:cNvSpPr>
          <p:nvPr>
            <p:ph sz="quarter" idx="24" hasCustomPrompt="1"/>
          </p:nvPr>
        </p:nvSpPr>
        <p:spPr>
          <a:xfrm>
            <a:off x="5260703" y="3510005"/>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1" name="Espace réservé du contenu 19"/>
          <p:cNvSpPr>
            <a:spLocks noGrp="1"/>
          </p:cNvSpPr>
          <p:nvPr>
            <p:ph sz="quarter" idx="25" hasCustomPrompt="1"/>
          </p:nvPr>
        </p:nvSpPr>
        <p:spPr>
          <a:xfrm>
            <a:off x="5260703" y="4278932"/>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2" name="Espace réservé du contenu 19"/>
          <p:cNvSpPr>
            <a:spLocks noGrp="1"/>
          </p:cNvSpPr>
          <p:nvPr>
            <p:ph sz="quarter" idx="26" hasCustomPrompt="1"/>
          </p:nvPr>
        </p:nvSpPr>
        <p:spPr>
          <a:xfrm>
            <a:off x="7237944" y="240149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3" name="Espace réservé du contenu 19"/>
          <p:cNvSpPr>
            <a:spLocks noGrp="1"/>
          </p:cNvSpPr>
          <p:nvPr>
            <p:ph sz="quarter" idx="27" hasCustomPrompt="1"/>
          </p:nvPr>
        </p:nvSpPr>
        <p:spPr>
          <a:xfrm>
            <a:off x="7237944" y="3501397"/>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4" name="Espace réservé du contenu 19"/>
          <p:cNvSpPr>
            <a:spLocks noGrp="1"/>
          </p:cNvSpPr>
          <p:nvPr>
            <p:ph sz="quarter" idx="28" hasCustomPrompt="1"/>
          </p:nvPr>
        </p:nvSpPr>
        <p:spPr>
          <a:xfrm>
            <a:off x="7237944" y="4266019"/>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5" name="Freeform 6"/>
          <p:cNvSpPr>
            <a:spLocks/>
          </p:cNvSpPr>
          <p:nvPr userDrawn="1"/>
        </p:nvSpPr>
        <p:spPr bwMode="auto">
          <a:xfrm>
            <a:off x="6347460" y="1"/>
            <a:ext cx="2796539" cy="1753402"/>
          </a:xfrm>
          <a:custGeom>
            <a:avLst/>
            <a:gdLst>
              <a:gd name="T0" fmla="*/ 101 w 1117"/>
              <a:gd name="T1" fmla="*/ 0 h 700"/>
              <a:gd name="T2" fmla="*/ 1117 w 1117"/>
              <a:gd name="T3" fmla="*/ 0 h 700"/>
              <a:gd name="T4" fmla="*/ 1117 w 1117"/>
              <a:gd name="T5" fmla="*/ 483 h 700"/>
              <a:gd name="T6" fmla="*/ 397 w 1117"/>
              <a:gd name="T7" fmla="*/ 586 h 700"/>
              <a:gd name="T8" fmla="*/ 101 w 1117"/>
              <a:gd name="T9" fmla="*/ 0 h 700"/>
            </a:gdLst>
            <a:ahLst/>
            <a:cxnLst>
              <a:cxn ang="0">
                <a:pos x="T0" y="T1"/>
              </a:cxn>
              <a:cxn ang="0">
                <a:pos x="T2" y="T3"/>
              </a:cxn>
              <a:cxn ang="0">
                <a:pos x="T4" y="T5"/>
              </a:cxn>
              <a:cxn ang="0">
                <a:pos x="T6" y="T7"/>
              </a:cxn>
              <a:cxn ang="0">
                <a:pos x="T8" y="T9"/>
              </a:cxn>
            </a:cxnLst>
            <a:rect l="0" t="0" r="r" b="b"/>
            <a:pathLst>
              <a:path w="1117" h="700">
                <a:moveTo>
                  <a:pt x="101" y="0"/>
                </a:moveTo>
                <a:cubicBezTo>
                  <a:pt x="1117" y="0"/>
                  <a:pt x="1117" y="0"/>
                  <a:pt x="1117" y="0"/>
                </a:cubicBezTo>
                <a:cubicBezTo>
                  <a:pt x="1117" y="483"/>
                  <a:pt x="1117" y="483"/>
                  <a:pt x="1117" y="483"/>
                </a:cubicBezTo>
                <a:cubicBezTo>
                  <a:pt x="1117" y="483"/>
                  <a:pt x="941" y="700"/>
                  <a:pt x="397" y="586"/>
                </a:cubicBezTo>
                <a:cubicBezTo>
                  <a:pt x="397" y="586"/>
                  <a:pt x="0" y="518"/>
                  <a:pt x="101" y="0"/>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fr-FR"/>
          </a:p>
        </p:txBody>
      </p:sp>
      <p:pic>
        <p:nvPicPr>
          <p:cNvPr id="66" name="Picture 7" descr="F:\Doc17-10-2012\Picto création+src\ID View white.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84217" y="-281940"/>
            <a:ext cx="2137545" cy="213754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68665" y="1317062"/>
            <a:ext cx="1602909" cy="15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8439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artes de visite horizontal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3" name="Espace réservé de la date 2"/>
          <p:cNvSpPr>
            <a:spLocks noGrp="1"/>
          </p:cNvSpPr>
          <p:nvPr>
            <p:ph type="dt" sz="half" idx="10"/>
          </p:nvPr>
        </p:nvSpPr>
        <p:spPr>
          <a:xfrm>
            <a:off x="1832670" y="4982570"/>
            <a:ext cx="575479" cy="153888"/>
          </a:xfrm>
          <a:prstGeom prst="rect">
            <a:avLst/>
          </a:prstGeom>
        </p:spPr>
        <p:txBody>
          <a:bodyPr/>
          <a:lstStyle/>
          <a:p>
            <a:r>
              <a:rPr lang="fr-FR"/>
              <a:t>08/02/2016</a:t>
            </a:r>
            <a:endParaRPr lang="fr-FR" dirty="0"/>
          </a:p>
        </p:txBody>
      </p:sp>
      <p:sp>
        <p:nvSpPr>
          <p:cNvPr id="4" name="Espace réservé du pied de page 3"/>
          <p:cNvSpPr>
            <a:spLocks noGrp="1"/>
          </p:cNvSpPr>
          <p:nvPr>
            <p:ph type="ftr" sz="quarter" idx="11"/>
          </p:nvPr>
        </p:nvSpPr>
        <p:spPr>
          <a:xfrm>
            <a:off x="2617336" y="4982570"/>
            <a:ext cx="6283920" cy="153888"/>
          </a:xfrm>
          <a:prstGeom prst="rect">
            <a:avLst/>
          </a:prstGeom>
        </p:spPr>
        <p:txBody>
          <a:bodyPr/>
          <a:lstStyle/>
          <a:p>
            <a:r>
              <a:rPr lang="fr-FR" dirty="0"/>
              <a:t>Infeeny</a:t>
            </a:r>
          </a:p>
        </p:txBody>
      </p:sp>
      <p:sp>
        <p:nvSpPr>
          <p:cNvPr id="5"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
        <p:nvSpPr>
          <p:cNvPr id="47" name="Espace réservé du contenu 39"/>
          <p:cNvSpPr>
            <a:spLocks noGrp="1"/>
          </p:cNvSpPr>
          <p:nvPr>
            <p:ph sz="quarter" idx="30" hasCustomPrompt="1"/>
          </p:nvPr>
        </p:nvSpPr>
        <p:spPr>
          <a:xfrm>
            <a:off x="765175" y="3076452"/>
            <a:ext cx="1844656" cy="366254"/>
          </a:xfrm>
        </p:spPr>
        <p:txBody>
          <a:bodyPr/>
          <a:lstStyle>
            <a:lvl1pPr marL="0" indent="0">
              <a:buNone/>
              <a:defRPr/>
            </a:lvl1pPr>
          </a:lstStyle>
          <a:p>
            <a:pPr lvl="0"/>
            <a:r>
              <a:rPr lang="fr-FR" dirty="0"/>
              <a:t>CLIENT</a:t>
            </a:r>
          </a:p>
        </p:txBody>
      </p:sp>
      <p:pic>
        <p:nvPicPr>
          <p:cNvPr id="4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68665" y="1317062"/>
            <a:ext cx="1602909" cy="155313"/>
          </a:xfrm>
          <a:prstGeom prst="rect">
            <a:avLst/>
          </a:prstGeom>
          <a:noFill/>
          <a:extLst>
            <a:ext uri="{909E8E84-426E-40DD-AFC4-6F175D3DCCD1}">
              <a14:hiddenFill xmlns:a14="http://schemas.microsoft.com/office/drawing/2010/main">
                <a:solidFill>
                  <a:srgbClr val="FFFFFF"/>
                </a:solidFill>
              </a14:hiddenFill>
            </a:ext>
          </a:extLst>
        </p:spPr>
      </p:pic>
      <p:sp>
        <p:nvSpPr>
          <p:cNvPr id="49" name="Espace réservé du contenu 19"/>
          <p:cNvSpPr>
            <a:spLocks noGrp="1"/>
          </p:cNvSpPr>
          <p:nvPr>
            <p:ph sz="quarter" idx="13" hasCustomPrompt="1"/>
          </p:nvPr>
        </p:nvSpPr>
        <p:spPr>
          <a:xfrm>
            <a:off x="75742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0" name="Espace réservé du contenu 19"/>
          <p:cNvSpPr>
            <a:spLocks noGrp="1"/>
          </p:cNvSpPr>
          <p:nvPr>
            <p:ph sz="quarter" idx="14" hasCustomPrompt="1"/>
          </p:nvPr>
        </p:nvSpPr>
        <p:spPr>
          <a:xfrm>
            <a:off x="273466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1" name="Espace réservé du contenu 19"/>
          <p:cNvSpPr>
            <a:spLocks noGrp="1"/>
          </p:cNvSpPr>
          <p:nvPr>
            <p:ph sz="quarter" idx="15" hasCustomPrompt="1"/>
          </p:nvPr>
        </p:nvSpPr>
        <p:spPr>
          <a:xfrm>
            <a:off x="757423" y="2411352"/>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2" name="Espace réservé du contenu 19"/>
          <p:cNvSpPr>
            <a:spLocks noGrp="1"/>
          </p:cNvSpPr>
          <p:nvPr>
            <p:ph sz="quarter" idx="16" hasCustomPrompt="1"/>
          </p:nvPr>
        </p:nvSpPr>
        <p:spPr>
          <a:xfrm>
            <a:off x="757423" y="3515559"/>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3" name="Espace réservé du contenu 19"/>
          <p:cNvSpPr>
            <a:spLocks noGrp="1"/>
          </p:cNvSpPr>
          <p:nvPr>
            <p:ph sz="quarter" idx="17" hasCustomPrompt="1"/>
          </p:nvPr>
        </p:nvSpPr>
        <p:spPr>
          <a:xfrm>
            <a:off x="757423" y="4284486"/>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4" name="Espace réservé du contenu 19"/>
          <p:cNvSpPr>
            <a:spLocks noGrp="1"/>
          </p:cNvSpPr>
          <p:nvPr>
            <p:ph sz="quarter" idx="18" hasCustomPrompt="1"/>
          </p:nvPr>
        </p:nvSpPr>
        <p:spPr>
          <a:xfrm>
            <a:off x="2734663" y="2407048"/>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5" name="Espace réservé du contenu 19"/>
          <p:cNvSpPr>
            <a:spLocks noGrp="1"/>
          </p:cNvSpPr>
          <p:nvPr>
            <p:ph sz="quarter" idx="19" hasCustomPrompt="1"/>
          </p:nvPr>
        </p:nvSpPr>
        <p:spPr>
          <a:xfrm>
            <a:off x="2734663" y="3506951"/>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6" name="Espace réservé du contenu 19"/>
          <p:cNvSpPr>
            <a:spLocks noGrp="1"/>
          </p:cNvSpPr>
          <p:nvPr>
            <p:ph sz="quarter" idx="20" hasCustomPrompt="1"/>
          </p:nvPr>
        </p:nvSpPr>
        <p:spPr>
          <a:xfrm>
            <a:off x="2734663" y="4271573"/>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7" name="Espace réservé du contenu 19"/>
          <p:cNvSpPr>
            <a:spLocks noGrp="1"/>
          </p:cNvSpPr>
          <p:nvPr>
            <p:ph sz="quarter" idx="21" hasCustomPrompt="1"/>
          </p:nvPr>
        </p:nvSpPr>
        <p:spPr>
          <a:xfrm>
            <a:off x="5260703"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8" name="Espace réservé du contenu 19"/>
          <p:cNvSpPr>
            <a:spLocks noGrp="1"/>
          </p:cNvSpPr>
          <p:nvPr>
            <p:ph sz="quarter" idx="22" hasCustomPrompt="1"/>
          </p:nvPr>
        </p:nvSpPr>
        <p:spPr>
          <a:xfrm>
            <a:off x="7237944"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9" name="Espace réservé du contenu 19"/>
          <p:cNvSpPr>
            <a:spLocks noGrp="1"/>
          </p:cNvSpPr>
          <p:nvPr>
            <p:ph sz="quarter" idx="23" hasCustomPrompt="1"/>
          </p:nvPr>
        </p:nvSpPr>
        <p:spPr>
          <a:xfrm>
            <a:off x="5260703" y="240579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0" name="Espace réservé du contenu 19"/>
          <p:cNvSpPr>
            <a:spLocks noGrp="1"/>
          </p:cNvSpPr>
          <p:nvPr>
            <p:ph sz="quarter" idx="24" hasCustomPrompt="1"/>
          </p:nvPr>
        </p:nvSpPr>
        <p:spPr>
          <a:xfrm>
            <a:off x="5260703" y="3510005"/>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1" name="Espace réservé du contenu 19"/>
          <p:cNvSpPr>
            <a:spLocks noGrp="1"/>
          </p:cNvSpPr>
          <p:nvPr>
            <p:ph sz="quarter" idx="25" hasCustomPrompt="1"/>
          </p:nvPr>
        </p:nvSpPr>
        <p:spPr>
          <a:xfrm>
            <a:off x="5260703" y="4278932"/>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2" name="Espace réservé du contenu 19"/>
          <p:cNvSpPr>
            <a:spLocks noGrp="1"/>
          </p:cNvSpPr>
          <p:nvPr>
            <p:ph sz="quarter" idx="26" hasCustomPrompt="1"/>
          </p:nvPr>
        </p:nvSpPr>
        <p:spPr>
          <a:xfrm>
            <a:off x="7237944" y="240149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3" name="Espace réservé du contenu 19"/>
          <p:cNvSpPr>
            <a:spLocks noGrp="1"/>
          </p:cNvSpPr>
          <p:nvPr>
            <p:ph sz="quarter" idx="27" hasCustomPrompt="1"/>
          </p:nvPr>
        </p:nvSpPr>
        <p:spPr>
          <a:xfrm>
            <a:off x="7237944" y="3501397"/>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4" name="Espace réservé du contenu 19"/>
          <p:cNvSpPr>
            <a:spLocks noGrp="1"/>
          </p:cNvSpPr>
          <p:nvPr>
            <p:ph sz="quarter" idx="28" hasCustomPrompt="1"/>
          </p:nvPr>
        </p:nvSpPr>
        <p:spPr>
          <a:xfrm>
            <a:off x="7237944" y="4266019"/>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5" name="Freeform 6"/>
          <p:cNvSpPr>
            <a:spLocks/>
          </p:cNvSpPr>
          <p:nvPr userDrawn="1"/>
        </p:nvSpPr>
        <p:spPr bwMode="auto">
          <a:xfrm>
            <a:off x="6347460" y="1"/>
            <a:ext cx="2796539" cy="1753402"/>
          </a:xfrm>
          <a:custGeom>
            <a:avLst/>
            <a:gdLst>
              <a:gd name="T0" fmla="*/ 101 w 1117"/>
              <a:gd name="T1" fmla="*/ 0 h 700"/>
              <a:gd name="T2" fmla="*/ 1117 w 1117"/>
              <a:gd name="T3" fmla="*/ 0 h 700"/>
              <a:gd name="T4" fmla="*/ 1117 w 1117"/>
              <a:gd name="T5" fmla="*/ 483 h 700"/>
              <a:gd name="T6" fmla="*/ 397 w 1117"/>
              <a:gd name="T7" fmla="*/ 586 h 700"/>
              <a:gd name="T8" fmla="*/ 101 w 1117"/>
              <a:gd name="T9" fmla="*/ 0 h 700"/>
            </a:gdLst>
            <a:ahLst/>
            <a:cxnLst>
              <a:cxn ang="0">
                <a:pos x="T0" y="T1"/>
              </a:cxn>
              <a:cxn ang="0">
                <a:pos x="T2" y="T3"/>
              </a:cxn>
              <a:cxn ang="0">
                <a:pos x="T4" y="T5"/>
              </a:cxn>
              <a:cxn ang="0">
                <a:pos x="T6" y="T7"/>
              </a:cxn>
              <a:cxn ang="0">
                <a:pos x="T8" y="T9"/>
              </a:cxn>
            </a:cxnLst>
            <a:rect l="0" t="0" r="r" b="b"/>
            <a:pathLst>
              <a:path w="1117" h="700">
                <a:moveTo>
                  <a:pt x="101" y="0"/>
                </a:moveTo>
                <a:cubicBezTo>
                  <a:pt x="1117" y="0"/>
                  <a:pt x="1117" y="0"/>
                  <a:pt x="1117" y="0"/>
                </a:cubicBezTo>
                <a:cubicBezTo>
                  <a:pt x="1117" y="483"/>
                  <a:pt x="1117" y="483"/>
                  <a:pt x="1117" y="483"/>
                </a:cubicBezTo>
                <a:cubicBezTo>
                  <a:pt x="1117" y="483"/>
                  <a:pt x="941" y="700"/>
                  <a:pt x="397" y="586"/>
                </a:cubicBezTo>
                <a:cubicBezTo>
                  <a:pt x="397" y="586"/>
                  <a:pt x="0" y="518"/>
                  <a:pt x="101" y="0"/>
                </a:cubicBezTo>
                <a:close/>
              </a:path>
            </a:pathLst>
          </a:custGeom>
          <a:solidFill>
            <a:schemeClr val="tx2">
              <a:alpha val="10196"/>
            </a:schemeClr>
          </a:solidFill>
          <a:ln>
            <a:noFill/>
          </a:ln>
        </p:spPr>
        <p:txBody>
          <a:bodyPr vert="horz" wrap="square" lIns="91440" tIns="45720" rIns="91440" bIns="45720" numCol="1" anchor="t" anchorCtr="0" compatLnSpc="1">
            <a:prstTxWarp prst="textNoShape">
              <a:avLst/>
            </a:prstTxWarp>
          </a:bodyPr>
          <a:lstStyle/>
          <a:p>
            <a:endParaRPr lang="fr-FR"/>
          </a:p>
        </p:txBody>
      </p:sp>
      <p:pic>
        <p:nvPicPr>
          <p:cNvPr id="66" name="Picture 7" descr="F:\Doc17-10-2012\Picto création+src\ID View white.png"/>
          <p:cNvPicPr>
            <a:picLocks noChangeAspect="1" noChangeArrowheads="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84217" y="-281940"/>
            <a:ext cx="2137545" cy="213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7596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10"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11"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dirty="0"/>
              <a:t>Infeeny</a:t>
            </a:r>
          </a:p>
        </p:txBody>
      </p:sp>
      <p:sp>
        <p:nvSpPr>
          <p:cNvPr id="12"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13" name="Connecteur droit 12"/>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889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rtes de visite intervenant">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4" name="Espace réservé de la date 3"/>
          <p:cNvSpPr>
            <a:spLocks noGrp="1"/>
          </p:cNvSpPr>
          <p:nvPr>
            <p:ph type="dt" sz="half" idx="28"/>
          </p:nvPr>
        </p:nvSpPr>
        <p:spPr>
          <a:xfrm>
            <a:off x="1832670" y="4982570"/>
            <a:ext cx="506549" cy="153888"/>
          </a:xfrm>
          <a:prstGeom prst="rect">
            <a:avLst/>
          </a:prstGeom>
        </p:spPr>
        <p:txBody>
          <a:bodyPr/>
          <a:lstStyle/>
          <a:p>
            <a:r>
              <a:rPr lang="fr-FR"/>
              <a:t>08/02/2016</a:t>
            </a:r>
            <a:endParaRPr lang="fr-FR" dirty="0"/>
          </a:p>
        </p:txBody>
      </p:sp>
      <p:sp>
        <p:nvSpPr>
          <p:cNvPr id="5" name="Espace réservé du pied de page 4"/>
          <p:cNvSpPr>
            <a:spLocks noGrp="1"/>
          </p:cNvSpPr>
          <p:nvPr>
            <p:ph type="ftr" sz="quarter" idx="29"/>
          </p:nvPr>
        </p:nvSpPr>
        <p:spPr>
          <a:xfrm>
            <a:off x="2617336" y="4982570"/>
            <a:ext cx="6283920" cy="153888"/>
          </a:xfrm>
          <a:prstGeom prst="rect">
            <a:avLst/>
          </a:prstGeom>
        </p:spPr>
        <p:txBody>
          <a:bodyPr/>
          <a:lstStyle/>
          <a:p>
            <a:r>
              <a:rPr lang="fr-FR"/>
              <a:t>Infeeny</a:t>
            </a:r>
            <a:endParaRPr lang="fr-FR" dirty="0"/>
          </a:p>
        </p:txBody>
      </p:sp>
      <p:sp>
        <p:nvSpPr>
          <p:cNvPr id="6" name="Espace réservé du numéro de diapositive 5"/>
          <p:cNvSpPr>
            <a:spLocks noGrp="1"/>
          </p:cNvSpPr>
          <p:nvPr>
            <p:ph type="sldNum" sz="quarter" idx="30"/>
          </p:nvPr>
        </p:nvSpPr>
        <p:spPr>
          <a:xfrm>
            <a:off x="1350741" y="4982570"/>
            <a:ext cx="339837" cy="153888"/>
          </a:xfrm>
          <a:prstGeom prst="rect">
            <a:avLst/>
          </a:prstGeom>
        </p:spPr>
        <p:txBody>
          <a:bodyPr/>
          <a:lstStyle/>
          <a:p>
            <a:r>
              <a:rPr lang="fr-FR"/>
              <a:t>P. </a:t>
            </a:r>
            <a:fld id="{A733B763-BB36-4290-88D7-9BAF99F4BA6E}" type="slidenum">
              <a:rPr lang="fr-FR" smtClean="0"/>
              <a:pPr/>
              <a:t>‹N°›</a:t>
            </a:fld>
            <a:endParaRPr lang="fr-FR" dirty="0"/>
          </a:p>
        </p:txBody>
      </p:sp>
      <p:sp>
        <p:nvSpPr>
          <p:cNvPr id="28" name="Espace réservé du contenu 40"/>
          <p:cNvSpPr>
            <a:spLocks noGrp="1"/>
          </p:cNvSpPr>
          <p:nvPr>
            <p:ph sz="quarter" idx="16" hasCustomPrompt="1"/>
          </p:nvPr>
        </p:nvSpPr>
        <p:spPr>
          <a:xfrm>
            <a:off x="1455738" y="1193008"/>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0" name="Espace réservé du contenu 40"/>
          <p:cNvSpPr>
            <a:spLocks noGrp="1"/>
          </p:cNvSpPr>
          <p:nvPr>
            <p:ph sz="quarter" idx="17" hasCustomPrompt="1"/>
          </p:nvPr>
        </p:nvSpPr>
        <p:spPr>
          <a:xfrm>
            <a:off x="5658418" y="1193008"/>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1" name="Espace réservé du contenu 40"/>
          <p:cNvSpPr>
            <a:spLocks noGrp="1"/>
          </p:cNvSpPr>
          <p:nvPr>
            <p:ph sz="quarter" idx="18" hasCustomPrompt="1"/>
          </p:nvPr>
        </p:nvSpPr>
        <p:spPr>
          <a:xfrm>
            <a:off x="5665788" y="2454603"/>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2" name="Espace réservé du contenu 40"/>
          <p:cNvSpPr>
            <a:spLocks noGrp="1"/>
          </p:cNvSpPr>
          <p:nvPr>
            <p:ph sz="quarter" idx="19" hasCustomPrompt="1"/>
          </p:nvPr>
        </p:nvSpPr>
        <p:spPr>
          <a:xfrm>
            <a:off x="1455738" y="2454603"/>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3" name="Espace réservé du contenu 40"/>
          <p:cNvSpPr>
            <a:spLocks noGrp="1"/>
          </p:cNvSpPr>
          <p:nvPr>
            <p:ph sz="quarter" idx="20" hasCustomPrompt="1"/>
          </p:nvPr>
        </p:nvSpPr>
        <p:spPr>
          <a:xfrm>
            <a:off x="1455738" y="3720158"/>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4" name="Espace réservé du contenu 40"/>
          <p:cNvSpPr>
            <a:spLocks noGrp="1"/>
          </p:cNvSpPr>
          <p:nvPr>
            <p:ph sz="quarter" idx="21" hasCustomPrompt="1"/>
          </p:nvPr>
        </p:nvSpPr>
        <p:spPr>
          <a:xfrm>
            <a:off x="5658418" y="3720161"/>
            <a:ext cx="3179762" cy="1194742"/>
          </a:xfrm>
          <a:prstGeom prst="roundRect">
            <a:avLst/>
          </a:prstGeom>
          <a:noFill/>
          <a:ln w="6350">
            <a:solidFill>
              <a:schemeClr val="bg2"/>
            </a:solidFill>
          </a:ln>
        </p:spPr>
        <p:style>
          <a:lnRef idx="2">
            <a:schemeClr val="accent6"/>
          </a:lnRef>
          <a:fillRef idx="1">
            <a:schemeClr val="lt1"/>
          </a:fillRef>
          <a:effectRef idx="0">
            <a:schemeClr val="accent6"/>
          </a:effectRef>
          <a:fontRef idx="none"/>
        </p:style>
        <p:txBody>
          <a:bodyPr>
            <a:noAutofit/>
          </a:bodyPr>
          <a:lstStyle>
            <a:lvl1pPr>
              <a:defRPr sz="1600"/>
            </a:lvl1pPr>
            <a:lvl2pPr marL="0" indent="-252000">
              <a:buClr>
                <a:schemeClr val="tx2"/>
              </a:buClr>
              <a:buSzPct val="80000"/>
              <a:buFont typeface="Symbol" panose="05050102010706020507" pitchFamily="18" charset="2"/>
              <a:buChar char="·"/>
              <a:defRPr sz="1400"/>
            </a:lvl2pPr>
          </a:lstStyle>
          <a:p>
            <a:pPr lvl="0"/>
            <a:r>
              <a:rPr lang="fr-FR" dirty="0"/>
              <a:t>Prénom Nom</a:t>
            </a:r>
          </a:p>
          <a:p>
            <a:pPr lvl="1"/>
            <a:r>
              <a:rPr lang="fr-FR" dirty="0"/>
              <a:t>Société</a:t>
            </a:r>
          </a:p>
          <a:p>
            <a:pPr lvl="1"/>
            <a:r>
              <a:rPr lang="fr-FR" dirty="0"/>
              <a:t>Fonction</a:t>
            </a:r>
          </a:p>
          <a:p>
            <a:pPr lvl="1"/>
            <a:r>
              <a:rPr lang="fr-FR" dirty="0"/>
              <a:t>Adresse mail / tél</a:t>
            </a:r>
          </a:p>
          <a:p>
            <a:pPr lvl="0"/>
            <a:endParaRPr lang="fr-FR" dirty="0"/>
          </a:p>
        </p:txBody>
      </p:sp>
      <p:sp>
        <p:nvSpPr>
          <p:cNvPr id="35" name="Espace réservé du contenu 59"/>
          <p:cNvSpPr>
            <a:spLocks noGrp="1"/>
          </p:cNvSpPr>
          <p:nvPr>
            <p:ph sz="quarter" idx="22" hasCustomPrompt="1"/>
          </p:nvPr>
        </p:nvSpPr>
        <p:spPr>
          <a:xfrm>
            <a:off x="215678" y="1295878"/>
            <a:ext cx="1240060" cy="909637"/>
          </a:xfrm>
        </p:spPr>
        <p:txBody>
          <a:bodyPr>
            <a:noAutofit/>
          </a:bodyPr>
          <a:lstStyle>
            <a:lvl2pPr marL="271463" indent="0">
              <a:buNone/>
              <a:defRPr/>
            </a:lvl2pPr>
          </a:lstStyle>
          <a:p>
            <a:pPr lvl="1"/>
            <a:r>
              <a:rPr lang="fr-FR" dirty="0" err="1"/>
              <a:t>Picto</a:t>
            </a:r>
            <a:r>
              <a:rPr lang="fr-FR" dirty="0"/>
              <a:t> ou Photo</a:t>
            </a:r>
          </a:p>
        </p:txBody>
      </p:sp>
      <p:sp>
        <p:nvSpPr>
          <p:cNvPr id="36" name="Espace réservé du contenu 59"/>
          <p:cNvSpPr>
            <a:spLocks noGrp="1"/>
          </p:cNvSpPr>
          <p:nvPr>
            <p:ph sz="quarter" idx="23" hasCustomPrompt="1"/>
          </p:nvPr>
        </p:nvSpPr>
        <p:spPr>
          <a:xfrm>
            <a:off x="215678" y="2581134"/>
            <a:ext cx="1240060" cy="909637"/>
          </a:xfrm>
        </p:spPr>
        <p:txBody>
          <a:bodyPr>
            <a:noAutofit/>
          </a:bodyPr>
          <a:lstStyle>
            <a:lvl2pPr marL="271463" indent="0">
              <a:buNone/>
              <a:defRPr/>
            </a:lvl2pPr>
          </a:lstStyle>
          <a:p>
            <a:pPr lvl="1"/>
            <a:r>
              <a:rPr lang="fr-FR" dirty="0" err="1"/>
              <a:t>Picto</a:t>
            </a:r>
            <a:r>
              <a:rPr lang="fr-FR" dirty="0"/>
              <a:t> ou Photo</a:t>
            </a:r>
          </a:p>
        </p:txBody>
      </p:sp>
      <p:sp>
        <p:nvSpPr>
          <p:cNvPr id="37" name="Espace réservé du contenu 59"/>
          <p:cNvSpPr>
            <a:spLocks noGrp="1"/>
          </p:cNvSpPr>
          <p:nvPr>
            <p:ph sz="quarter" idx="24" hasCustomPrompt="1"/>
          </p:nvPr>
        </p:nvSpPr>
        <p:spPr>
          <a:xfrm>
            <a:off x="215678" y="3823288"/>
            <a:ext cx="1240060" cy="909637"/>
          </a:xfrm>
        </p:spPr>
        <p:txBody>
          <a:bodyPr>
            <a:noAutofit/>
          </a:bodyPr>
          <a:lstStyle>
            <a:lvl2pPr marL="271463" indent="0">
              <a:buNone/>
              <a:defRPr/>
            </a:lvl2pPr>
          </a:lstStyle>
          <a:p>
            <a:pPr lvl="1"/>
            <a:r>
              <a:rPr lang="fr-FR" dirty="0" err="1"/>
              <a:t>Picto</a:t>
            </a:r>
            <a:r>
              <a:rPr lang="fr-FR" dirty="0"/>
              <a:t> ou Photo</a:t>
            </a:r>
          </a:p>
        </p:txBody>
      </p:sp>
      <p:sp>
        <p:nvSpPr>
          <p:cNvPr id="38" name="Espace réservé du contenu 59"/>
          <p:cNvSpPr>
            <a:spLocks noGrp="1"/>
          </p:cNvSpPr>
          <p:nvPr>
            <p:ph sz="quarter" idx="25" hasCustomPrompt="1"/>
          </p:nvPr>
        </p:nvSpPr>
        <p:spPr>
          <a:xfrm>
            <a:off x="4425728" y="1295878"/>
            <a:ext cx="1240060" cy="909637"/>
          </a:xfrm>
        </p:spPr>
        <p:txBody>
          <a:bodyPr>
            <a:noAutofit/>
          </a:bodyPr>
          <a:lstStyle>
            <a:lvl2pPr marL="271463" indent="0">
              <a:buNone/>
              <a:defRPr/>
            </a:lvl2pPr>
          </a:lstStyle>
          <a:p>
            <a:pPr lvl="1"/>
            <a:r>
              <a:rPr lang="fr-FR" dirty="0" err="1"/>
              <a:t>Picto</a:t>
            </a:r>
            <a:r>
              <a:rPr lang="fr-FR" dirty="0"/>
              <a:t> ou Photo</a:t>
            </a:r>
          </a:p>
        </p:txBody>
      </p:sp>
      <p:sp>
        <p:nvSpPr>
          <p:cNvPr id="39" name="Espace réservé du contenu 59"/>
          <p:cNvSpPr>
            <a:spLocks noGrp="1"/>
          </p:cNvSpPr>
          <p:nvPr>
            <p:ph sz="quarter" idx="26" hasCustomPrompt="1"/>
          </p:nvPr>
        </p:nvSpPr>
        <p:spPr>
          <a:xfrm>
            <a:off x="4425728" y="2581134"/>
            <a:ext cx="1240060" cy="909637"/>
          </a:xfrm>
        </p:spPr>
        <p:txBody>
          <a:bodyPr>
            <a:noAutofit/>
          </a:bodyPr>
          <a:lstStyle>
            <a:lvl2pPr marL="271463" indent="0">
              <a:buNone/>
              <a:defRPr/>
            </a:lvl2pPr>
          </a:lstStyle>
          <a:p>
            <a:pPr lvl="1"/>
            <a:r>
              <a:rPr lang="fr-FR" dirty="0" err="1"/>
              <a:t>Picto</a:t>
            </a:r>
            <a:r>
              <a:rPr lang="fr-FR" dirty="0"/>
              <a:t> ou Photo</a:t>
            </a:r>
          </a:p>
        </p:txBody>
      </p:sp>
      <p:sp>
        <p:nvSpPr>
          <p:cNvPr id="40" name="Espace réservé du contenu 59"/>
          <p:cNvSpPr>
            <a:spLocks noGrp="1"/>
          </p:cNvSpPr>
          <p:nvPr>
            <p:ph sz="quarter" idx="27" hasCustomPrompt="1"/>
          </p:nvPr>
        </p:nvSpPr>
        <p:spPr>
          <a:xfrm>
            <a:off x="4425728" y="3823288"/>
            <a:ext cx="1240060" cy="909637"/>
          </a:xfrm>
        </p:spPr>
        <p:txBody>
          <a:bodyPr>
            <a:noAutofit/>
          </a:bodyPr>
          <a:lstStyle>
            <a:lvl2pPr marL="271463" indent="0">
              <a:buNone/>
              <a:defRPr/>
            </a:lvl2pPr>
          </a:lstStyle>
          <a:p>
            <a:pPr lvl="1"/>
            <a:r>
              <a:rPr lang="fr-FR" dirty="0" err="1"/>
              <a:t>Picto</a:t>
            </a:r>
            <a:r>
              <a:rPr lang="fr-FR" dirty="0"/>
              <a:t> ou Photo</a:t>
            </a:r>
          </a:p>
        </p:txBody>
      </p:sp>
    </p:spTree>
    <p:extLst>
      <p:ext uri="{BB962C8B-B14F-4D97-AF65-F5344CB8AC3E}">
        <p14:creationId xmlns:p14="http://schemas.microsoft.com/office/powerpoint/2010/main" val="9510799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1"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buClr>
                <a:schemeClr val="bg2"/>
              </a:buCl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6"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7"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4"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5" name="Espace réservé du pied de page 3"/>
          <p:cNvSpPr>
            <a:spLocks noGrp="1"/>
          </p:cNvSpPr>
          <p:nvPr>
            <p:ph type="ftr" sz="quarter" idx="13"/>
          </p:nvPr>
        </p:nvSpPr>
        <p:spPr>
          <a:xfrm>
            <a:off x="2617336" y="4982570"/>
            <a:ext cx="6283920" cy="153888"/>
          </a:xfrm>
          <a:prstGeom prst="rect">
            <a:avLst/>
          </a:prstGeom>
        </p:spPr>
        <p:txBody>
          <a:bodyPr/>
          <a:lstStyle/>
          <a:p>
            <a:r>
              <a:rPr lang="fr-FR" dirty="0"/>
              <a:t>Infeeny</a:t>
            </a:r>
          </a:p>
        </p:txBody>
      </p:sp>
      <p:sp>
        <p:nvSpPr>
          <p:cNvPr id="18"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2449545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re et contenu bleu">
    <p:spTree>
      <p:nvGrpSpPr>
        <p:cNvPr id="1" name=""/>
        <p:cNvGrpSpPr/>
        <p:nvPr/>
      </p:nvGrpSpPr>
      <p:grpSpPr>
        <a:xfrm>
          <a:off x="0" y="0"/>
          <a:ext cx="0" cy="0"/>
          <a:chOff x="0" y="0"/>
          <a:chExt cx="0" cy="0"/>
        </a:xfrm>
      </p:grpSpPr>
      <p:sp>
        <p:nvSpPr>
          <p:cNvPr id="2" name="Titre 1"/>
          <p:cNvSpPr>
            <a:spLocks noGrp="1"/>
          </p:cNvSpPr>
          <p:nvPr>
            <p:ph type="title"/>
          </p:nvPr>
        </p:nvSpPr>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3" name="Espace réservé du contenu 2"/>
          <p:cNvSpPr>
            <a:spLocks noGrp="1"/>
          </p:cNvSpPr>
          <p:nvPr>
            <p:ph idx="1"/>
          </p:nvPr>
        </p:nvSpPr>
        <p:spPr/>
        <p:txBody>
          <a:bodyPr vert="horz" wrap="square" lIns="0" tIns="0" rIns="0" bIns="0" rtlCol="0" anchor="t" anchorCtr="0">
            <a:spAutoFit/>
          </a:bodyPr>
          <a:lstStyle>
            <a:lvl1pPr>
              <a:defRPr lang="fr-FR" smtClean="0">
                <a:solidFill>
                  <a:schemeClr val="bg2"/>
                </a:solidFill>
              </a:defRPr>
            </a:lvl1pPr>
            <a:lvl2pPr>
              <a:buClr>
                <a:schemeClr val="bg2"/>
              </a:buCl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3"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0" name="Rectangle 9"/>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7"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8"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dirty="0"/>
              <a:t>Infeeny</a:t>
            </a:r>
          </a:p>
        </p:txBody>
      </p:sp>
      <p:sp>
        <p:nvSpPr>
          <p:cNvPr id="9"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12" name="Connecteur droit 11"/>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4785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re et contenu bleu clair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29208436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re et contenu vert clair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5252791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re et contenu vert">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25873213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jaun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17608018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et contenu orang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42717393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contenu rouge">
    <p:spTree>
      <p:nvGrpSpPr>
        <p:cNvPr id="1" name=""/>
        <p:cNvGrpSpPr/>
        <p:nvPr/>
      </p:nvGrpSpPr>
      <p:grpSpPr>
        <a:xfrm>
          <a:off x="0" y="0"/>
          <a:ext cx="0" cy="0"/>
          <a:chOff x="0" y="0"/>
          <a:chExt cx="0" cy="0"/>
        </a:xfrm>
      </p:grpSpPr>
      <p:sp>
        <p:nvSpPr>
          <p:cNvPr id="10" name="Rectangle 9"/>
          <p:cNvSpPr/>
          <p:nvPr userDrawn="1"/>
        </p:nvSpPr>
        <p:spPr>
          <a:xfrm>
            <a:off x="1" y="0"/>
            <a:ext cx="56726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p:cNvSpPr>
            <a:spLocks noGrp="1"/>
          </p:cNvSpPr>
          <p:nvPr>
            <p:ph type="title"/>
          </p:nvPr>
        </p:nvSpPr>
        <p:spPr>
          <a:xfrm>
            <a:off x="1202895" y="490051"/>
            <a:ext cx="7657639" cy="660893"/>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sp>
        <p:nvSpPr>
          <p:cNvPr id="12" name="Espace réservé du contenu 2"/>
          <p:cNvSpPr>
            <a:spLocks noGrp="1"/>
          </p:cNvSpPr>
          <p:nvPr>
            <p:ph idx="1"/>
          </p:nvPr>
        </p:nvSpPr>
        <p:spPr>
          <a:xfrm>
            <a:off x="937325" y="1303459"/>
            <a:ext cx="7923209" cy="1874359"/>
          </a:xfrm>
        </p:spPr>
        <p:txBody>
          <a:bodyPr vert="horz" wrap="square" lIns="0" tIns="0" rIns="0" bIns="0" rtlCol="0" anchor="t" anchorCtr="0">
            <a:spAutoFit/>
          </a:bodyPr>
          <a:lstStyle>
            <a:lvl1pPr>
              <a:defRPr lang="fr-FR" smtClean="0">
                <a:solidFill>
                  <a:schemeClr val="bg2"/>
                </a:solidFill>
              </a:defRPr>
            </a:lvl1pPr>
            <a:lvl2pPr>
              <a:defRPr lang="fr-FR" smtClean="0">
                <a:solidFill>
                  <a:schemeClr val="bg2"/>
                </a:solidFill>
              </a:defRPr>
            </a:lvl2pPr>
            <a:lvl3pPr marL="804863" indent="-263525">
              <a:buSzPct val="100000"/>
              <a:buFont typeface="Allumi Ptf" pitchFamily="34" charset="0"/>
              <a:buChar char="↪"/>
              <a:defRPr lang="fr-FR" smtClean="0">
                <a:solidFill>
                  <a:schemeClr val="bg2"/>
                </a:solidFill>
              </a:defRPr>
            </a:lvl3pPr>
            <a:lvl4pPr>
              <a:defRPr lang="fr-FR" smtClean="0">
                <a:solidFill>
                  <a:schemeClr val="bg2"/>
                </a:solidFill>
              </a:defRPr>
            </a:lvl4pPr>
            <a:lvl5pPr>
              <a:defRPr lang="fr-FR" dirty="0">
                <a:solidFill>
                  <a:schemeClr val="bg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texte 12"/>
          <p:cNvSpPr>
            <a:spLocks noGrp="1"/>
          </p:cNvSpPr>
          <p:nvPr>
            <p:ph type="body" sz="quarter" idx="10"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8" name="Espace réservé du texte 4"/>
          <p:cNvSpPr>
            <a:spLocks noGrp="1"/>
          </p:cNvSpPr>
          <p:nvPr>
            <p:ph type="body" sz="quarter" idx="11" hasCustomPrompt="1"/>
          </p:nvPr>
        </p:nvSpPr>
        <p:spPr>
          <a:xfrm>
            <a:off x="1201738" y="4385962"/>
            <a:ext cx="7110412" cy="347633"/>
          </a:xfrm>
          <a:prstGeom prst="roundRect">
            <a:avLst>
              <a:gd name="adj" fmla="val 43312"/>
            </a:avLst>
          </a:prstGeom>
          <a:ln w="38100">
            <a:solidFill>
              <a:schemeClr val="bg2">
                <a:lumMod val="60000"/>
                <a:lumOff val="40000"/>
              </a:schemeClr>
            </a:solidFill>
          </a:ln>
        </p:spPr>
        <p:style>
          <a:lnRef idx="2">
            <a:schemeClr val="accent5"/>
          </a:lnRef>
          <a:fillRef idx="1">
            <a:schemeClr val="lt1"/>
          </a:fillRef>
          <a:effectRef idx="0">
            <a:schemeClr val="accent5"/>
          </a:effectRef>
          <a:fontRef idx="none"/>
        </p:style>
        <p:txBody>
          <a:bodyPr anchor="ctr"/>
          <a:lstStyle>
            <a:lvl1pPr marL="0" indent="0" algn="ctr">
              <a:buNone/>
              <a:defRPr sz="2000" i="1">
                <a:solidFill>
                  <a:schemeClr val="bg2"/>
                </a:solidFill>
              </a:defRPr>
            </a:lvl1pPr>
          </a:lstStyle>
          <a:p>
            <a:pPr lvl="0"/>
            <a:r>
              <a:rPr lang="fr-FR" dirty="0"/>
              <a:t>kicker-box</a:t>
            </a:r>
          </a:p>
        </p:txBody>
      </p:sp>
      <p:sp>
        <p:nvSpPr>
          <p:cNvPr id="16" name="Espace réservé de la date 2"/>
          <p:cNvSpPr>
            <a:spLocks noGrp="1"/>
          </p:cNvSpPr>
          <p:nvPr>
            <p:ph type="dt" sz="half" idx="12"/>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3"/>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4"/>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7418084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ccess story">
    <p:spTree>
      <p:nvGrpSpPr>
        <p:cNvPr id="1" name=""/>
        <p:cNvGrpSpPr/>
        <p:nvPr/>
      </p:nvGrpSpPr>
      <p:grpSpPr>
        <a:xfrm>
          <a:off x="0" y="0"/>
          <a:ext cx="0" cy="0"/>
          <a:chOff x="0" y="0"/>
          <a:chExt cx="0" cy="0"/>
        </a:xfrm>
      </p:grpSpPr>
      <p:sp>
        <p:nvSpPr>
          <p:cNvPr id="17"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8" name="Espace réservé du pied de page 3"/>
          <p:cNvSpPr>
            <a:spLocks noGrp="1"/>
          </p:cNvSpPr>
          <p:nvPr>
            <p:ph type="ftr" sz="quarter" idx="11"/>
          </p:nvPr>
        </p:nvSpPr>
        <p:spPr>
          <a:xfrm>
            <a:off x="2617336" y="4982570"/>
            <a:ext cx="6283920" cy="153888"/>
          </a:xfrm>
          <a:prstGeom prst="rect">
            <a:avLst/>
          </a:prstGeom>
        </p:spPr>
        <p:txBody>
          <a:bodyPr/>
          <a:lstStyle/>
          <a:p>
            <a:r>
              <a:rPr lang="fr-FR" dirty="0"/>
              <a:t>Infeeny</a:t>
            </a:r>
          </a:p>
        </p:txBody>
      </p:sp>
      <p:sp>
        <p:nvSpPr>
          <p:cNvPr id="19"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
        <p:nvSpPr>
          <p:cNvPr id="14" name="Espace réservé de la date 3"/>
          <p:cNvSpPr txBox="1">
            <a:spLocks/>
          </p:cNvSpPr>
          <p:nvPr userDrawn="1"/>
        </p:nvSpPr>
        <p:spPr>
          <a:xfrm>
            <a:off x="1832670" y="4982570"/>
            <a:ext cx="506549" cy="153888"/>
          </a:xfrm>
          <a:prstGeom prst="rect">
            <a:avLst/>
          </a:prstGeom>
        </p:spPr>
        <p:txBody>
          <a:bodyPr vert="horz" wrap="non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08/02/2016</a:t>
            </a:r>
            <a:endParaRPr lang="fr-FR" dirty="0"/>
          </a:p>
        </p:txBody>
      </p:sp>
      <p:sp>
        <p:nvSpPr>
          <p:cNvPr id="15" name="Espace réservé du pied de page 4"/>
          <p:cNvSpPr txBox="1">
            <a:spLocks/>
          </p:cNvSpPr>
          <p:nvPr userDrawn="1"/>
        </p:nvSpPr>
        <p:spPr>
          <a:xfrm>
            <a:off x="2617336" y="4982570"/>
            <a:ext cx="6283920" cy="153888"/>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Infeeny</a:t>
            </a:r>
            <a:endParaRPr lang="fr-FR" dirty="0"/>
          </a:p>
        </p:txBody>
      </p:sp>
      <p:sp>
        <p:nvSpPr>
          <p:cNvPr id="16" name="Espace réservé du numéro de diapositive 5"/>
          <p:cNvSpPr txBox="1">
            <a:spLocks/>
          </p:cNvSpPr>
          <p:nvPr userDrawn="1"/>
        </p:nvSpPr>
        <p:spPr>
          <a:xfrm>
            <a:off x="1350741" y="4982570"/>
            <a:ext cx="339837" cy="153888"/>
          </a:xfrm>
          <a:prstGeom prst="rect">
            <a:avLst/>
          </a:prstGeom>
        </p:spPr>
        <p:txBody>
          <a:bodyPr vert="horz" wrap="none" lIns="0" tIns="0" rIns="0" bIns="0" rtlCol="0" anchor="t" anchorCtr="0">
            <a:spAutoFit/>
          </a:bodyPr>
          <a:lstStyle>
            <a:defPPr>
              <a:defRPr lang="fr-FR"/>
            </a:defPPr>
            <a:lvl1pPr marL="0" algn="r"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P. </a:t>
            </a:r>
            <a:fld id="{A733B763-BB36-4290-88D7-9BAF99F4BA6E}" type="slidenum">
              <a:rPr lang="fr-FR" smtClean="0"/>
              <a:pPr/>
              <a:t>‹N°›</a:t>
            </a:fld>
            <a:endParaRPr lang="fr-FR" dirty="0"/>
          </a:p>
        </p:txBody>
      </p:sp>
      <p:cxnSp>
        <p:nvCxnSpPr>
          <p:cNvPr id="20" name="Connecteur droit 19"/>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5454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ccess story bleu">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4"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dirty="0"/>
              <a:t>Infeeny</a:t>
            </a:r>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72623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rtes de visite verticale gris">
    <p:spTree>
      <p:nvGrpSpPr>
        <p:cNvPr id="1" name=""/>
        <p:cNvGrpSpPr/>
        <p:nvPr/>
      </p:nvGrpSpPr>
      <p:grpSpPr>
        <a:xfrm>
          <a:off x="0" y="0"/>
          <a:ext cx="0" cy="0"/>
          <a:chOff x="0" y="0"/>
          <a:chExt cx="0" cy="0"/>
        </a:xfrm>
      </p:grpSpPr>
      <p:pic>
        <p:nvPicPr>
          <p:cNvPr id="36" name="Picture 3"/>
          <p:cNvPicPr>
            <a:picLocks noChangeAspect="1" noChangeArrowheads="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65393" y="0"/>
            <a:ext cx="443328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Espace réservé du contenu 39"/>
          <p:cNvSpPr>
            <a:spLocks noGrp="1"/>
          </p:cNvSpPr>
          <p:nvPr>
            <p:ph sz="quarter" idx="30" hasCustomPrompt="1"/>
          </p:nvPr>
        </p:nvSpPr>
        <p:spPr>
          <a:xfrm>
            <a:off x="5278787" y="1430532"/>
            <a:ext cx="1844656" cy="366254"/>
          </a:xfrm>
        </p:spPr>
        <p:txBody>
          <a:bodyPr/>
          <a:lstStyle>
            <a:lvl1pPr marL="0" indent="0">
              <a:buNone/>
              <a:defRPr/>
            </a:lvl1pPr>
          </a:lstStyle>
          <a:p>
            <a:pPr lvl="0"/>
            <a:r>
              <a:rPr lang="fr-FR" dirty="0"/>
              <a:t>CLIENT</a:t>
            </a:r>
          </a:p>
        </p:txBody>
      </p:sp>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pic>
        <p:nvPicPr>
          <p:cNvPr id="6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68665" y="1560902"/>
            <a:ext cx="1602909" cy="155313"/>
          </a:xfrm>
          <a:prstGeom prst="rect">
            <a:avLst/>
          </a:prstGeom>
          <a:noFill/>
          <a:extLst>
            <a:ext uri="{909E8E84-426E-40DD-AFC4-6F175D3DCCD1}">
              <a14:hiddenFill xmlns:a14="http://schemas.microsoft.com/office/drawing/2010/main">
                <a:solidFill>
                  <a:srgbClr val="FFFFFF"/>
                </a:solidFill>
              </a14:hiddenFill>
            </a:ext>
          </a:extLst>
        </p:spPr>
      </p:pic>
      <p:sp>
        <p:nvSpPr>
          <p:cNvPr id="84" name="Espace réservé du contenu 19"/>
          <p:cNvSpPr>
            <a:spLocks noGrp="1"/>
          </p:cNvSpPr>
          <p:nvPr>
            <p:ph sz="quarter" idx="13" hasCustomPrompt="1"/>
          </p:nvPr>
        </p:nvSpPr>
        <p:spPr>
          <a:xfrm>
            <a:off x="75742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5" name="Espace réservé du contenu 19"/>
          <p:cNvSpPr>
            <a:spLocks noGrp="1"/>
          </p:cNvSpPr>
          <p:nvPr>
            <p:ph sz="quarter" idx="14" hasCustomPrompt="1"/>
          </p:nvPr>
        </p:nvSpPr>
        <p:spPr>
          <a:xfrm>
            <a:off x="273466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6" name="Espace réservé du contenu 19"/>
          <p:cNvSpPr>
            <a:spLocks noGrp="1"/>
          </p:cNvSpPr>
          <p:nvPr>
            <p:ph sz="quarter" idx="15" hasCustomPrompt="1"/>
          </p:nvPr>
        </p:nvSpPr>
        <p:spPr>
          <a:xfrm>
            <a:off x="757423" y="2746632"/>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7" name="Espace réservé du contenu 19"/>
          <p:cNvSpPr>
            <a:spLocks noGrp="1"/>
          </p:cNvSpPr>
          <p:nvPr>
            <p:ph sz="quarter" idx="16" hasCustomPrompt="1"/>
          </p:nvPr>
        </p:nvSpPr>
        <p:spPr>
          <a:xfrm>
            <a:off x="757423" y="3515559"/>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8" name="Espace réservé du contenu 19"/>
          <p:cNvSpPr>
            <a:spLocks noGrp="1"/>
          </p:cNvSpPr>
          <p:nvPr>
            <p:ph sz="quarter" idx="17" hasCustomPrompt="1"/>
          </p:nvPr>
        </p:nvSpPr>
        <p:spPr>
          <a:xfrm>
            <a:off x="757423" y="4284486"/>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89" name="Espace réservé du contenu 19"/>
          <p:cNvSpPr>
            <a:spLocks noGrp="1"/>
          </p:cNvSpPr>
          <p:nvPr>
            <p:ph sz="quarter" idx="18" hasCustomPrompt="1"/>
          </p:nvPr>
        </p:nvSpPr>
        <p:spPr>
          <a:xfrm>
            <a:off x="2734663" y="2742328"/>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0" name="Espace réservé du contenu 19"/>
          <p:cNvSpPr>
            <a:spLocks noGrp="1"/>
          </p:cNvSpPr>
          <p:nvPr>
            <p:ph sz="quarter" idx="19" hasCustomPrompt="1"/>
          </p:nvPr>
        </p:nvSpPr>
        <p:spPr>
          <a:xfrm>
            <a:off x="2734663" y="3506951"/>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1" name="Espace réservé du contenu 19"/>
          <p:cNvSpPr>
            <a:spLocks noGrp="1"/>
          </p:cNvSpPr>
          <p:nvPr>
            <p:ph sz="quarter" idx="20" hasCustomPrompt="1"/>
          </p:nvPr>
        </p:nvSpPr>
        <p:spPr>
          <a:xfrm>
            <a:off x="2734663" y="4271573"/>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2" name="Espace réservé du contenu 19"/>
          <p:cNvSpPr>
            <a:spLocks noGrp="1"/>
          </p:cNvSpPr>
          <p:nvPr>
            <p:ph sz="quarter" idx="21" hasCustomPrompt="1"/>
          </p:nvPr>
        </p:nvSpPr>
        <p:spPr>
          <a:xfrm>
            <a:off x="5260703"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3" name="Espace réservé du contenu 19"/>
          <p:cNvSpPr>
            <a:spLocks noGrp="1"/>
          </p:cNvSpPr>
          <p:nvPr>
            <p:ph sz="quarter" idx="22" hasCustomPrompt="1"/>
          </p:nvPr>
        </p:nvSpPr>
        <p:spPr>
          <a:xfrm>
            <a:off x="7237944"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4" name="Espace réservé du contenu 19"/>
          <p:cNvSpPr>
            <a:spLocks noGrp="1"/>
          </p:cNvSpPr>
          <p:nvPr>
            <p:ph sz="quarter" idx="23" hasCustomPrompt="1"/>
          </p:nvPr>
        </p:nvSpPr>
        <p:spPr>
          <a:xfrm>
            <a:off x="5260703" y="274107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5" name="Espace réservé du contenu 19"/>
          <p:cNvSpPr>
            <a:spLocks noGrp="1"/>
          </p:cNvSpPr>
          <p:nvPr>
            <p:ph sz="quarter" idx="24" hasCustomPrompt="1"/>
          </p:nvPr>
        </p:nvSpPr>
        <p:spPr>
          <a:xfrm>
            <a:off x="5260703" y="3510005"/>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6" name="Espace réservé du contenu 19"/>
          <p:cNvSpPr>
            <a:spLocks noGrp="1"/>
          </p:cNvSpPr>
          <p:nvPr>
            <p:ph sz="quarter" idx="25" hasCustomPrompt="1"/>
          </p:nvPr>
        </p:nvSpPr>
        <p:spPr>
          <a:xfrm>
            <a:off x="5260703" y="4278932"/>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7" name="Espace réservé du contenu 19"/>
          <p:cNvSpPr>
            <a:spLocks noGrp="1"/>
          </p:cNvSpPr>
          <p:nvPr>
            <p:ph sz="quarter" idx="26" hasCustomPrompt="1"/>
          </p:nvPr>
        </p:nvSpPr>
        <p:spPr>
          <a:xfrm>
            <a:off x="7237944" y="273677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8" name="Espace réservé du contenu 19"/>
          <p:cNvSpPr>
            <a:spLocks noGrp="1"/>
          </p:cNvSpPr>
          <p:nvPr>
            <p:ph sz="quarter" idx="27" hasCustomPrompt="1"/>
          </p:nvPr>
        </p:nvSpPr>
        <p:spPr>
          <a:xfrm>
            <a:off x="7237944" y="3501397"/>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99" name="Espace réservé du contenu 19"/>
          <p:cNvSpPr>
            <a:spLocks noGrp="1"/>
          </p:cNvSpPr>
          <p:nvPr>
            <p:ph sz="quarter" idx="28" hasCustomPrompt="1"/>
          </p:nvPr>
        </p:nvSpPr>
        <p:spPr>
          <a:xfrm>
            <a:off x="7237944" y="4266019"/>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29"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30"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Infeeny</a:t>
            </a:r>
            <a:endParaRPr lang="fr-FR" dirty="0"/>
          </a:p>
        </p:txBody>
      </p:sp>
      <p:sp>
        <p:nvSpPr>
          <p:cNvPr id="31"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32" name="Connecteur droit 31"/>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43" name="Connecteur droit 42"/>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3978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ccess story bleu clair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42" name="Connecteur droit 41"/>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3"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44"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45" name="Groupe 44"/>
          <p:cNvGrpSpPr/>
          <p:nvPr userDrawn="1"/>
        </p:nvGrpSpPr>
        <p:grpSpPr>
          <a:xfrm>
            <a:off x="1246302" y="111141"/>
            <a:ext cx="662507" cy="809641"/>
            <a:chOff x="4332800" y="3236572"/>
            <a:chExt cx="2587625" cy="3162301"/>
          </a:xfrm>
          <a:solidFill>
            <a:schemeClr val="bg2">
              <a:lumMod val="40000"/>
              <a:lumOff val="60000"/>
            </a:schemeClr>
          </a:solidFill>
        </p:grpSpPr>
        <p:sp>
          <p:nvSpPr>
            <p:cNvPr id="46"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30522633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ccess story vert clair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4"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4461288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ccess story vert">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4"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26210856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ccess story jaun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5"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7761653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ccess story orang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5"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21786648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ccess story rouge">
    <p:spTree>
      <p:nvGrpSpPr>
        <p:cNvPr id="1" name=""/>
        <p:cNvGrpSpPr/>
        <p:nvPr/>
      </p:nvGrpSpPr>
      <p:grpSpPr>
        <a:xfrm>
          <a:off x="0" y="0"/>
          <a:ext cx="0" cy="0"/>
          <a:chOff x="0" y="0"/>
          <a:chExt cx="0" cy="0"/>
        </a:xfrm>
      </p:grpSpPr>
      <p:sp>
        <p:nvSpPr>
          <p:cNvPr id="13" name="Rectangle 12"/>
          <p:cNvSpPr/>
          <p:nvPr userDrawn="1"/>
        </p:nvSpPr>
        <p:spPr>
          <a:xfrm>
            <a:off x="1" y="0"/>
            <a:ext cx="56726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re 1"/>
          <p:cNvSpPr>
            <a:spLocks noGrp="1"/>
          </p:cNvSpPr>
          <p:nvPr>
            <p:ph type="title"/>
          </p:nvPr>
        </p:nvSpPr>
        <p:spPr>
          <a:xfrm>
            <a:off x="1179769" y="1100963"/>
            <a:ext cx="6060148" cy="665542"/>
          </a:xfrm>
        </p:spPr>
        <p:txBody>
          <a:bodyPr anchor="t" anchorCtr="0">
            <a:noAutofit/>
          </a:bodyPr>
          <a:lstStyle>
            <a:lvl1pPr>
              <a:defRPr sz="3200" b="0">
                <a:solidFill>
                  <a:schemeClr val="tx2"/>
                </a:solidFill>
                <a:latin typeface="Calibri" pitchFamily="34" charset="0"/>
                <a:cs typeface="Calibri" pitchFamily="34" charset="0"/>
              </a:defRPr>
            </a:lvl1pPr>
          </a:lstStyle>
          <a:p>
            <a:r>
              <a:rPr lang="fr-FR"/>
              <a:t>Modifiez le style du titre</a:t>
            </a:r>
            <a:endParaRPr lang="fr-FR" dirty="0"/>
          </a:p>
        </p:txBody>
      </p:sp>
      <p:cxnSp>
        <p:nvCxnSpPr>
          <p:cNvPr id="29" name="Connecteur droit 28"/>
          <p:cNvCxnSpPr/>
          <p:nvPr userDrawn="1"/>
        </p:nvCxnSpPr>
        <p:spPr>
          <a:xfrm>
            <a:off x="920750" y="1028441"/>
            <a:ext cx="7892625"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Freeform 8"/>
          <p:cNvSpPr>
            <a:spLocks/>
          </p:cNvSpPr>
          <p:nvPr userDrawn="1"/>
        </p:nvSpPr>
        <p:spPr bwMode="auto">
          <a:xfrm>
            <a:off x="7239916" y="127953"/>
            <a:ext cx="1573459" cy="1344612"/>
          </a:xfrm>
          <a:custGeom>
            <a:avLst/>
            <a:gdLst>
              <a:gd name="T0" fmla="*/ 522 w 608"/>
              <a:gd name="T1" fmla="*/ 469 h 520"/>
              <a:gd name="T2" fmla="*/ 304 w 608"/>
              <a:gd name="T3" fmla="*/ 520 h 520"/>
              <a:gd name="T4" fmla="*/ 86 w 608"/>
              <a:gd name="T5" fmla="*/ 469 h 520"/>
              <a:gd name="T6" fmla="*/ 0 w 608"/>
              <a:gd name="T7" fmla="*/ 261 h 520"/>
              <a:gd name="T8" fmla="*/ 86 w 608"/>
              <a:gd name="T9" fmla="*/ 51 h 520"/>
              <a:gd name="T10" fmla="*/ 304 w 608"/>
              <a:gd name="T11" fmla="*/ 0 h 520"/>
              <a:gd name="T12" fmla="*/ 522 w 608"/>
              <a:gd name="T13" fmla="*/ 51 h 520"/>
              <a:gd name="T14" fmla="*/ 608 w 608"/>
              <a:gd name="T15" fmla="*/ 260 h 520"/>
              <a:gd name="T16" fmla="*/ 522 w 608"/>
              <a:gd name="T17" fmla="*/ 46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520">
                <a:moveTo>
                  <a:pt x="522" y="469"/>
                </a:moveTo>
                <a:cubicBezTo>
                  <a:pt x="465" y="509"/>
                  <a:pt x="390" y="520"/>
                  <a:pt x="304" y="520"/>
                </a:cubicBezTo>
                <a:cubicBezTo>
                  <a:pt x="216" y="520"/>
                  <a:pt x="141" y="508"/>
                  <a:pt x="86" y="469"/>
                </a:cubicBezTo>
                <a:cubicBezTo>
                  <a:pt x="24" y="427"/>
                  <a:pt x="0" y="348"/>
                  <a:pt x="0" y="261"/>
                </a:cubicBezTo>
                <a:cubicBezTo>
                  <a:pt x="0" y="174"/>
                  <a:pt x="24" y="94"/>
                  <a:pt x="86" y="51"/>
                </a:cubicBezTo>
                <a:cubicBezTo>
                  <a:pt x="141" y="13"/>
                  <a:pt x="216" y="0"/>
                  <a:pt x="304" y="0"/>
                </a:cubicBezTo>
                <a:cubicBezTo>
                  <a:pt x="391" y="0"/>
                  <a:pt x="465" y="13"/>
                  <a:pt x="522" y="51"/>
                </a:cubicBezTo>
                <a:cubicBezTo>
                  <a:pt x="584" y="94"/>
                  <a:pt x="608" y="174"/>
                  <a:pt x="608" y="260"/>
                </a:cubicBezTo>
                <a:cubicBezTo>
                  <a:pt x="608" y="347"/>
                  <a:pt x="583" y="427"/>
                  <a:pt x="522" y="469"/>
                </a:cubicBezTo>
                <a:close/>
              </a:path>
            </a:pathLst>
          </a:custGeom>
          <a:solidFill>
            <a:schemeClr val="bg1"/>
          </a:solidFill>
          <a:ln>
            <a:solidFill>
              <a:schemeClr val="bg2">
                <a:lumMod val="40000"/>
                <a:lumOff val="60000"/>
              </a:schemeClr>
            </a:solidFill>
          </a:ln>
        </p:spPr>
        <p:txBody>
          <a:bodyPr vert="horz" wrap="square" lIns="91440" tIns="45720" rIns="91440" bIns="45720" numCol="1" anchor="t" anchorCtr="0" compatLnSpc="1">
            <a:prstTxWarp prst="textNoShape">
              <a:avLst/>
            </a:prstTxWarp>
          </a:bodyPr>
          <a:lstStyle/>
          <a:p>
            <a:endParaRPr lang="fr-FR"/>
          </a:p>
        </p:txBody>
      </p:sp>
      <p:sp>
        <p:nvSpPr>
          <p:cNvPr id="31" name="Espace réservé pour une image  16"/>
          <p:cNvSpPr>
            <a:spLocks noGrp="1"/>
          </p:cNvSpPr>
          <p:nvPr>
            <p:ph type="pic" sz="quarter" idx="12" hasCustomPrompt="1"/>
          </p:nvPr>
        </p:nvSpPr>
        <p:spPr>
          <a:xfrm>
            <a:off x="7424382" y="432112"/>
            <a:ext cx="1214651" cy="732508"/>
          </a:xfrm>
        </p:spPr>
        <p:txBody>
          <a:bodyPr/>
          <a:lstStyle>
            <a:lvl1pPr marL="0" indent="0">
              <a:buNone/>
              <a:defRPr/>
            </a:lvl1pPr>
          </a:lstStyle>
          <a:p>
            <a:r>
              <a:rPr lang="fr-FR" dirty="0"/>
              <a:t>Logo client</a:t>
            </a:r>
          </a:p>
        </p:txBody>
      </p:sp>
      <p:grpSp>
        <p:nvGrpSpPr>
          <p:cNvPr id="32" name="Groupe 31"/>
          <p:cNvGrpSpPr/>
          <p:nvPr userDrawn="1"/>
        </p:nvGrpSpPr>
        <p:grpSpPr>
          <a:xfrm>
            <a:off x="1246302" y="111141"/>
            <a:ext cx="662507" cy="809641"/>
            <a:chOff x="4332800" y="3236572"/>
            <a:chExt cx="2587625" cy="3162301"/>
          </a:xfrm>
          <a:solidFill>
            <a:schemeClr val="bg2">
              <a:lumMod val="40000"/>
              <a:lumOff val="60000"/>
            </a:schemeClr>
          </a:solidFill>
        </p:grpSpPr>
        <p:sp>
          <p:nvSpPr>
            <p:cNvPr id="35" name="Freeform 246"/>
            <p:cNvSpPr>
              <a:spLocks noEditPoints="1"/>
            </p:cNvSpPr>
            <p:nvPr/>
          </p:nvSpPr>
          <p:spPr bwMode="auto">
            <a:xfrm>
              <a:off x="4332800" y="3236572"/>
              <a:ext cx="2587625" cy="3162301"/>
            </a:xfrm>
            <a:custGeom>
              <a:avLst/>
              <a:gdLst>
                <a:gd name="T0" fmla="*/ 294 w 690"/>
                <a:gd name="T1" fmla="*/ 13 h 843"/>
                <a:gd name="T2" fmla="*/ 297 w 690"/>
                <a:gd name="T3" fmla="*/ 10 h 843"/>
                <a:gd name="T4" fmla="*/ 475 w 690"/>
                <a:gd name="T5" fmla="*/ 10 h 843"/>
                <a:gd name="T6" fmla="*/ 667 w 690"/>
                <a:gd name="T7" fmla="*/ 52 h 843"/>
                <a:gd name="T8" fmla="*/ 679 w 690"/>
                <a:gd name="T9" fmla="*/ 235 h 843"/>
                <a:gd name="T10" fmla="*/ 679 w 690"/>
                <a:gd name="T11" fmla="*/ 622 h 843"/>
                <a:gd name="T12" fmla="*/ 637 w 690"/>
                <a:gd name="T13" fmla="*/ 826 h 843"/>
                <a:gd name="T14" fmla="*/ 496 w 690"/>
                <a:gd name="T15" fmla="*/ 838 h 843"/>
                <a:gd name="T16" fmla="*/ 192 w 690"/>
                <a:gd name="T17" fmla="*/ 838 h 843"/>
                <a:gd name="T18" fmla="*/ 27 w 690"/>
                <a:gd name="T19" fmla="*/ 799 h 843"/>
                <a:gd name="T20" fmla="*/ 12 w 690"/>
                <a:gd name="T21" fmla="*/ 565 h 843"/>
                <a:gd name="T22" fmla="*/ 12 w 690"/>
                <a:gd name="T23" fmla="*/ 439 h 843"/>
                <a:gd name="T24" fmla="*/ 12 w 690"/>
                <a:gd name="T25" fmla="*/ 316 h 843"/>
                <a:gd name="T26" fmla="*/ 78 w 690"/>
                <a:gd name="T27" fmla="*/ 238 h 843"/>
                <a:gd name="T28" fmla="*/ 294 w 690"/>
                <a:gd name="T29" fmla="*/ 13 h 843"/>
                <a:gd name="T30" fmla="*/ 324 w 690"/>
                <a:gd name="T31" fmla="*/ 88 h 843"/>
                <a:gd name="T32" fmla="*/ 267 w 690"/>
                <a:gd name="T33" fmla="*/ 319 h 843"/>
                <a:gd name="T34" fmla="*/ 81 w 690"/>
                <a:gd name="T35" fmla="*/ 325 h 843"/>
                <a:gd name="T36" fmla="*/ 84 w 690"/>
                <a:gd name="T37" fmla="*/ 763 h 843"/>
                <a:gd name="T38" fmla="*/ 210 w 690"/>
                <a:gd name="T39" fmla="*/ 769 h 843"/>
                <a:gd name="T40" fmla="*/ 604 w 690"/>
                <a:gd name="T41" fmla="*/ 766 h 843"/>
                <a:gd name="T42" fmla="*/ 610 w 690"/>
                <a:gd name="T43" fmla="*/ 598 h 843"/>
                <a:gd name="T44" fmla="*/ 610 w 690"/>
                <a:gd name="T45" fmla="*/ 250 h 843"/>
                <a:gd name="T46" fmla="*/ 604 w 690"/>
                <a:gd name="T47" fmla="*/ 82 h 843"/>
                <a:gd name="T48" fmla="*/ 330 w 690"/>
                <a:gd name="T49" fmla="*/ 79 h 843"/>
                <a:gd name="T50" fmla="*/ 324 w 690"/>
                <a:gd name="T51" fmla="*/ 8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0" h="843">
                  <a:moveTo>
                    <a:pt x="294" y="13"/>
                  </a:moveTo>
                  <a:cubicBezTo>
                    <a:pt x="294" y="10"/>
                    <a:pt x="296" y="10"/>
                    <a:pt x="297" y="10"/>
                  </a:cubicBezTo>
                  <a:cubicBezTo>
                    <a:pt x="357" y="10"/>
                    <a:pt x="412" y="10"/>
                    <a:pt x="475" y="10"/>
                  </a:cubicBezTo>
                  <a:cubicBezTo>
                    <a:pt x="560" y="10"/>
                    <a:pt x="637" y="0"/>
                    <a:pt x="667" y="52"/>
                  </a:cubicBezTo>
                  <a:cubicBezTo>
                    <a:pt x="687" y="88"/>
                    <a:pt x="679" y="176"/>
                    <a:pt x="679" y="235"/>
                  </a:cubicBezTo>
                  <a:cubicBezTo>
                    <a:pt x="679" y="368"/>
                    <a:pt x="679" y="491"/>
                    <a:pt x="679" y="622"/>
                  </a:cubicBezTo>
                  <a:cubicBezTo>
                    <a:pt x="679" y="698"/>
                    <a:pt x="690" y="797"/>
                    <a:pt x="637" y="826"/>
                  </a:cubicBezTo>
                  <a:cubicBezTo>
                    <a:pt x="606" y="843"/>
                    <a:pt x="540" y="838"/>
                    <a:pt x="496" y="838"/>
                  </a:cubicBezTo>
                  <a:cubicBezTo>
                    <a:pt x="401" y="838"/>
                    <a:pt x="292" y="838"/>
                    <a:pt x="192" y="838"/>
                  </a:cubicBezTo>
                  <a:cubicBezTo>
                    <a:pt x="116" y="838"/>
                    <a:pt x="55" y="843"/>
                    <a:pt x="27" y="799"/>
                  </a:cubicBezTo>
                  <a:cubicBezTo>
                    <a:pt x="0" y="756"/>
                    <a:pt x="12" y="638"/>
                    <a:pt x="12" y="565"/>
                  </a:cubicBezTo>
                  <a:cubicBezTo>
                    <a:pt x="12" y="522"/>
                    <a:pt x="12" y="481"/>
                    <a:pt x="12" y="439"/>
                  </a:cubicBezTo>
                  <a:cubicBezTo>
                    <a:pt x="12" y="400"/>
                    <a:pt x="4" y="352"/>
                    <a:pt x="12" y="316"/>
                  </a:cubicBezTo>
                  <a:cubicBezTo>
                    <a:pt x="17" y="296"/>
                    <a:pt x="62" y="255"/>
                    <a:pt x="78" y="238"/>
                  </a:cubicBezTo>
                  <a:cubicBezTo>
                    <a:pt x="153" y="162"/>
                    <a:pt x="222" y="86"/>
                    <a:pt x="294" y="13"/>
                  </a:cubicBezTo>
                  <a:close/>
                  <a:moveTo>
                    <a:pt x="324" y="88"/>
                  </a:moveTo>
                  <a:cubicBezTo>
                    <a:pt x="320" y="189"/>
                    <a:pt x="347" y="291"/>
                    <a:pt x="267" y="319"/>
                  </a:cubicBezTo>
                  <a:cubicBezTo>
                    <a:pt x="221" y="335"/>
                    <a:pt x="150" y="319"/>
                    <a:pt x="81" y="325"/>
                  </a:cubicBezTo>
                  <a:cubicBezTo>
                    <a:pt x="83" y="470"/>
                    <a:pt x="77" y="623"/>
                    <a:pt x="84" y="763"/>
                  </a:cubicBezTo>
                  <a:cubicBezTo>
                    <a:pt x="124" y="774"/>
                    <a:pt x="167" y="769"/>
                    <a:pt x="210" y="769"/>
                  </a:cubicBezTo>
                  <a:cubicBezTo>
                    <a:pt x="342" y="769"/>
                    <a:pt x="480" y="772"/>
                    <a:pt x="604" y="766"/>
                  </a:cubicBezTo>
                  <a:cubicBezTo>
                    <a:pt x="614" y="713"/>
                    <a:pt x="610" y="656"/>
                    <a:pt x="610" y="598"/>
                  </a:cubicBezTo>
                  <a:cubicBezTo>
                    <a:pt x="610" y="480"/>
                    <a:pt x="610" y="364"/>
                    <a:pt x="610" y="250"/>
                  </a:cubicBezTo>
                  <a:cubicBezTo>
                    <a:pt x="610" y="192"/>
                    <a:pt x="614" y="135"/>
                    <a:pt x="604" y="82"/>
                  </a:cubicBezTo>
                  <a:cubicBezTo>
                    <a:pt x="518" y="75"/>
                    <a:pt x="421" y="81"/>
                    <a:pt x="330" y="79"/>
                  </a:cubicBezTo>
                  <a:cubicBezTo>
                    <a:pt x="327" y="80"/>
                    <a:pt x="324" y="83"/>
                    <a:pt x="32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247"/>
            <p:cNvSpPr>
              <a:spLocks/>
            </p:cNvSpPr>
            <p:nvPr/>
          </p:nvSpPr>
          <p:spPr bwMode="auto">
            <a:xfrm>
              <a:off x="5031300" y="5119348"/>
              <a:ext cx="898525" cy="190500"/>
            </a:xfrm>
            <a:custGeom>
              <a:avLst/>
              <a:gdLst>
                <a:gd name="T0" fmla="*/ 240 w 240"/>
                <a:gd name="T1" fmla="*/ 0 h 51"/>
                <a:gd name="T2" fmla="*/ 240 w 240"/>
                <a:gd name="T3" fmla="*/ 51 h 51"/>
                <a:gd name="T4" fmla="*/ 0 w 240"/>
                <a:gd name="T5" fmla="*/ 51 h 51"/>
                <a:gd name="T6" fmla="*/ 0 w 240"/>
                <a:gd name="T7" fmla="*/ 0 h 51"/>
                <a:gd name="T8" fmla="*/ 240 w 240"/>
                <a:gd name="T9" fmla="*/ 0 h 51"/>
              </a:gdLst>
              <a:ahLst/>
              <a:cxnLst>
                <a:cxn ang="0">
                  <a:pos x="T0" y="T1"/>
                </a:cxn>
                <a:cxn ang="0">
                  <a:pos x="T2" y="T3"/>
                </a:cxn>
                <a:cxn ang="0">
                  <a:pos x="T4" y="T5"/>
                </a:cxn>
                <a:cxn ang="0">
                  <a:pos x="T6" y="T7"/>
                </a:cxn>
                <a:cxn ang="0">
                  <a:pos x="T8" y="T9"/>
                </a:cxn>
              </a:cxnLst>
              <a:rect l="0" t="0" r="r" b="b"/>
              <a:pathLst>
                <a:path w="240" h="51">
                  <a:moveTo>
                    <a:pt x="240" y="0"/>
                  </a:moveTo>
                  <a:cubicBezTo>
                    <a:pt x="240" y="17"/>
                    <a:pt x="240" y="34"/>
                    <a:pt x="240" y="51"/>
                  </a:cubicBezTo>
                  <a:cubicBezTo>
                    <a:pt x="160" y="51"/>
                    <a:pt x="80" y="51"/>
                    <a:pt x="0" y="51"/>
                  </a:cubicBezTo>
                  <a:cubicBezTo>
                    <a:pt x="0" y="34"/>
                    <a:pt x="0" y="17"/>
                    <a:pt x="0" y="0"/>
                  </a:cubicBezTo>
                  <a:cubicBezTo>
                    <a:pt x="80" y="0"/>
                    <a:pt x="160" y="0"/>
                    <a:pt x="2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248"/>
            <p:cNvSpPr>
              <a:spLocks/>
            </p:cNvSpPr>
            <p:nvPr/>
          </p:nvSpPr>
          <p:spPr bwMode="auto">
            <a:xfrm>
              <a:off x="5018600" y="5614648"/>
              <a:ext cx="1376363" cy="190500"/>
            </a:xfrm>
            <a:custGeom>
              <a:avLst/>
              <a:gdLst>
                <a:gd name="T0" fmla="*/ 367 w 367"/>
                <a:gd name="T1" fmla="*/ 0 h 51"/>
                <a:gd name="T2" fmla="*/ 367 w 367"/>
                <a:gd name="T3" fmla="*/ 51 h 51"/>
                <a:gd name="T4" fmla="*/ 3 w 367"/>
                <a:gd name="T5" fmla="*/ 51 h 51"/>
                <a:gd name="T6" fmla="*/ 6 w 367"/>
                <a:gd name="T7" fmla="*/ 0 h 51"/>
                <a:gd name="T8" fmla="*/ 367 w 367"/>
                <a:gd name="T9" fmla="*/ 0 h 51"/>
              </a:gdLst>
              <a:ahLst/>
              <a:cxnLst>
                <a:cxn ang="0">
                  <a:pos x="T0" y="T1"/>
                </a:cxn>
                <a:cxn ang="0">
                  <a:pos x="T2" y="T3"/>
                </a:cxn>
                <a:cxn ang="0">
                  <a:pos x="T4" y="T5"/>
                </a:cxn>
                <a:cxn ang="0">
                  <a:pos x="T6" y="T7"/>
                </a:cxn>
                <a:cxn ang="0">
                  <a:pos x="T8" y="T9"/>
                </a:cxn>
              </a:cxnLst>
              <a:rect l="0" t="0" r="r" b="b"/>
              <a:pathLst>
                <a:path w="367" h="51">
                  <a:moveTo>
                    <a:pt x="367" y="0"/>
                  </a:moveTo>
                  <a:cubicBezTo>
                    <a:pt x="367" y="17"/>
                    <a:pt x="367" y="34"/>
                    <a:pt x="367" y="51"/>
                  </a:cubicBezTo>
                  <a:cubicBezTo>
                    <a:pt x="245" y="51"/>
                    <a:pt x="124" y="51"/>
                    <a:pt x="3" y="51"/>
                  </a:cubicBezTo>
                  <a:cubicBezTo>
                    <a:pt x="5" y="35"/>
                    <a:pt x="0" y="11"/>
                    <a:pt x="6" y="0"/>
                  </a:cubicBezTo>
                  <a:cubicBezTo>
                    <a:pt x="126" y="0"/>
                    <a:pt x="246" y="0"/>
                    <a:pt x="3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4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30500" y="175454"/>
            <a:ext cx="36830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19" name="Espace réservé du pied de page 3"/>
          <p:cNvSpPr>
            <a:spLocks noGrp="1"/>
          </p:cNvSpPr>
          <p:nvPr>
            <p:ph type="ftr" sz="quarter" idx="11"/>
          </p:nvPr>
        </p:nvSpPr>
        <p:spPr>
          <a:xfrm>
            <a:off x="2617336" y="4982570"/>
            <a:ext cx="6283920" cy="153888"/>
          </a:xfrm>
          <a:prstGeom prst="rect">
            <a:avLst/>
          </a:prstGeom>
        </p:spPr>
        <p:txBody>
          <a:bodyPr/>
          <a:lstStyle/>
          <a:p>
            <a:r>
              <a:rPr lang="fr-FR"/>
              <a:t>Offres de support Infeeny</a:t>
            </a:r>
            <a:endParaRPr lang="fr-FR" dirty="0"/>
          </a:p>
        </p:txBody>
      </p:sp>
      <p:sp>
        <p:nvSpPr>
          <p:cNvPr id="20" name="Espace réservé du numéro de diapositive 4"/>
          <p:cNvSpPr>
            <a:spLocks noGrp="1"/>
          </p:cNvSpPr>
          <p:nvPr>
            <p:ph type="sldNum" sz="quarter" idx="13"/>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21260226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lide chapitre ">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9367"/>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35940504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Slide chapitre bleu">
    <p:bg>
      <p:bgPr>
        <a:solidFill>
          <a:schemeClr val="tx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9367"/>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28483607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lide chapitre bleu claire">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3086171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lide chapitre vert claire">
    <p:bg>
      <p:bgPr>
        <a:solidFill>
          <a:schemeClr val="accent3"/>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accent2"/>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accent2"/>
                </a:solidFill>
                <a:latin typeface="Calibri" pitchFamily="34" charset="0"/>
                <a:cs typeface="Calibri" pitchFamily="34" charset="0"/>
              </a:defRPr>
            </a:lvl1pPr>
            <a:lvl2pPr marL="93663" indent="0">
              <a:buNone/>
              <a:defRPr lang="fr-FR" sz="1800" dirty="0" smtClean="0">
                <a:solidFill>
                  <a:schemeClr val="accent2"/>
                </a:solidFill>
                <a:latin typeface="Calibri" pitchFamily="34" charset="0"/>
                <a:cs typeface="Calibri" pitchFamily="34" charset="0"/>
              </a:defRPr>
            </a:lvl2pPr>
            <a:lvl3pPr marL="1200150" indent="-285750">
              <a:buFont typeface="Arial" pitchFamily="34" charset="0"/>
              <a:buNone/>
              <a:defRPr lang="fr-FR" sz="1600" dirty="0" smtClean="0">
                <a:solidFill>
                  <a:schemeClr val="accent2"/>
                </a:solidFill>
                <a:latin typeface="Calibri" pitchFamily="34" charset="0"/>
                <a:cs typeface="Calibri" pitchFamily="34" charset="0"/>
              </a:defRPr>
            </a:lvl3pPr>
            <a:lvl4pPr marL="1657350" indent="-285750">
              <a:buNone/>
              <a:defRPr lang="fr-FR" sz="1400" dirty="0" smtClean="0">
                <a:solidFill>
                  <a:schemeClr val="accent2"/>
                </a:solidFill>
                <a:latin typeface="Calibri" pitchFamily="34" charset="0"/>
                <a:cs typeface="Calibri" pitchFamily="34" charset="0"/>
              </a:defRPr>
            </a:lvl4pPr>
            <a:lvl5pPr marL="2114550" indent="-285750">
              <a:buNone/>
              <a:defRPr lang="fr-FR" sz="1400" dirty="0">
                <a:solidFill>
                  <a:schemeClr val="accent2"/>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3188463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rtes de visite verticale bleu">
    <p:spTree>
      <p:nvGrpSpPr>
        <p:cNvPr id="1" name=""/>
        <p:cNvGrpSpPr/>
        <p:nvPr/>
      </p:nvGrpSpPr>
      <p:grpSpPr>
        <a:xfrm>
          <a:off x="0" y="0"/>
          <a:ext cx="0" cy="0"/>
          <a:chOff x="0" y="0"/>
          <a:chExt cx="0" cy="0"/>
        </a:xfrm>
      </p:grpSpPr>
      <p:pic>
        <p:nvPicPr>
          <p:cNvPr id="67" name="Picture 3"/>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5393" y="0"/>
            <a:ext cx="443328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48" name="Espace réservé du contenu 39"/>
          <p:cNvSpPr>
            <a:spLocks noGrp="1"/>
          </p:cNvSpPr>
          <p:nvPr>
            <p:ph sz="quarter" idx="30" hasCustomPrompt="1"/>
          </p:nvPr>
        </p:nvSpPr>
        <p:spPr>
          <a:xfrm>
            <a:off x="5278787" y="1430532"/>
            <a:ext cx="1844656" cy="366254"/>
          </a:xfrm>
        </p:spPr>
        <p:txBody>
          <a:bodyPr/>
          <a:lstStyle>
            <a:lvl1pPr marL="0" indent="0">
              <a:buNone/>
              <a:defRPr/>
            </a:lvl1pPr>
          </a:lstStyle>
          <a:p>
            <a:pPr lvl="0"/>
            <a:r>
              <a:rPr lang="fr-FR" dirty="0"/>
              <a:t>CLIENT</a:t>
            </a:r>
          </a:p>
        </p:txBody>
      </p:sp>
      <p:pic>
        <p:nvPicPr>
          <p:cNvPr id="4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68665" y="1560902"/>
            <a:ext cx="1602909" cy="155313"/>
          </a:xfrm>
          <a:prstGeom prst="rect">
            <a:avLst/>
          </a:prstGeom>
          <a:noFill/>
          <a:extLst>
            <a:ext uri="{909E8E84-426E-40DD-AFC4-6F175D3DCCD1}">
              <a14:hiddenFill xmlns:a14="http://schemas.microsoft.com/office/drawing/2010/main">
                <a:solidFill>
                  <a:srgbClr val="FFFFFF"/>
                </a:solidFill>
              </a14:hiddenFill>
            </a:ext>
          </a:extLst>
        </p:spPr>
      </p:pic>
      <p:sp>
        <p:nvSpPr>
          <p:cNvPr id="51" name="Espace réservé du contenu 19"/>
          <p:cNvSpPr>
            <a:spLocks noGrp="1"/>
          </p:cNvSpPr>
          <p:nvPr>
            <p:ph sz="quarter" idx="13" hasCustomPrompt="1"/>
          </p:nvPr>
        </p:nvSpPr>
        <p:spPr>
          <a:xfrm>
            <a:off x="75742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2" name="Espace réservé du contenu 19"/>
          <p:cNvSpPr>
            <a:spLocks noGrp="1"/>
          </p:cNvSpPr>
          <p:nvPr>
            <p:ph sz="quarter" idx="14" hasCustomPrompt="1"/>
          </p:nvPr>
        </p:nvSpPr>
        <p:spPr>
          <a:xfrm>
            <a:off x="2734663" y="1977705"/>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3" name="Espace réservé du contenu 19"/>
          <p:cNvSpPr>
            <a:spLocks noGrp="1"/>
          </p:cNvSpPr>
          <p:nvPr>
            <p:ph sz="quarter" idx="15" hasCustomPrompt="1"/>
          </p:nvPr>
        </p:nvSpPr>
        <p:spPr>
          <a:xfrm>
            <a:off x="757423" y="2746632"/>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4" name="Espace réservé du contenu 19"/>
          <p:cNvSpPr>
            <a:spLocks noGrp="1"/>
          </p:cNvSpPr>
          <p:nvPr>
            <p:ph sz="quarter" idx="16" hasCustomPrompt="1"/>
          </p:nvPr>
        </p:nvSpPr>
        <p:spPr>
          <a:xfrm>
            <a:off x="757423" y="3515559"/>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5" name="Espace réservé du contenu 19"/>
          <p:cNvSpPr>
            <a:spLocks noGrp="1"/>
          </p:cNvSpPr>
          <p:nvPr>
            <p:ph sz="quarter" idx="17" hasCustomPrompt="1"/>
          </p:nvPr>
        </p:nvSpPr>
        <p:spPr>
          <a:xfrm>
            <a:off x="757423" y="4284486"/>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6" name="Espace réservé du contenu 19"/>
          <p:cNvSpPr>
            <a:spLocks noGrp="1"/>
          </p:cNvSpPr>
          <p:nvPr>
            <p:ph sz="quarter" idx="18" hasCustomPrompt="1"/>
          </p:nvPr>
        </p:nvSpPr>
        <p:spPr>
          <a:xfrm>
            <a:off x="2734663" y="2742328"/>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7" name="Espace réservé du contenu 19"/>
          <p:cNvSpPr>
            <a:spLocks noGrp="1"/>
          </p:cNvSpPr>
          <p:nvPr>
            <p:ph sz="quarter" idx="19" hasCustomPrompt="1"/>
          </p:nvPr>
        </p:nvSpPr>
        <p:spPr>
          <a:xfrm>
            <a:off x="2734663" y="3506951"/>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8" name="Espace réservé du contenu 19"/>
          <p:cNvSpPr>
            <a:spLocks noGrp="1"/>
          </p:cNvSpPr>
          <p:nvPr>
            <p:ph sz="quarter" idx="20" hasCustomPrompt="1"/>
          </p:nvPr>
        </p:nvSpPr>
        <p:spPr>
          <a:xfrm>
            <a:off x="2734663" y="4271573"/>
            <a:ext cx="1609725" cy="547719"/>
          </a:xfrm>
          <a:prstGeom prst="roundRect">
            <a:avLst/>
          </a:prstGeom>
          <a:solidFill>
            <a:schemeClr val="bg1"/>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9" name="Espace réservé du contenu 19"/>
          <p:cNvSpPr>
            <a:spLocks noGrp="1"/>
          </p:cNvSpPr>
          <p:nvPr>
            <p:ph sz="quarter" idx="21" hasCustomPrompt="1"/>
          </p:nvPr>
        </p:nvSpPr>
        <p:spPr>
          <a:xfrm>
            <a:off x="5260703"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0" name="Espace réservé du contenu 19"/>
          <p:cNvSpPr>
            <a:spLocks noGrp="1"/>
          </p:cNvSpPr>
          <p:nvPr>
            <p:ph sz="quarter" idx="22" hasCustomPrompt="1"/>
          </p:nvPr>
        </p:nvSpPr>
        <p:spPr>
          <a:xfrm>
            <a:off x="7237944" y="197215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1" name="Espace réservé du contenu 19"/>
          <p:cNvSpPr>
            <a:spLocks noGrp="1"/>
          </p:cNvSpPr>
          <p:nvPr>
            <p:ph sz="quarter" idx="23" hasCustomPrompt="1"/>
          </p:nvPr>
        </p:nvSpPr>
        <p:spPr>
          <a:xfrm>
            <a:off x="5260703" y="274107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2" name="Espace réservé du contenu 19"/>
          <p:cNvSpPr>
            <a:spLocks noGrp="1"/>
          </p:cNvSpPr>
          <p:nvPr>
            <p:ph sz="quarter" idx="24" hasCustomPrompt="1"/>
          </p:nvPr>
        </p:nvSpPr>
        <p:spPr>
          <a:xfrm>
            <a:off x="5260703" y="3510005"/>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3" name="Espace réservé du contenu 19"/>
          <p:cNvSpPr>
            <a:spLocks noGrp="1"/>
          </p:cNvSpPr>
          <p:nvPr>
            <p:ph sz="quarter" idx="25" hasCustomPrompt="1"/>
          </p:nvPr>
        </p:nvSpPr>
        <p:spPr>
          <a:xfrm>
            <a:off x="5260703" y="4278932"/>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4" name="Espace réservé du contenu 19"/>
          <p:cNvSpPr>
            <a:spLocks noGrp="1"/>
          </p:cNvSpPr>
          <p:nvPr>
            <p:ph sz="quarter" idx="26" hasCustomPrompt="1"/>
          </p:nvPr>
        </p:nvSpPr>
        <p:spPr>
          <a:xfrm>
            <a:off x="7237944" y="273677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5" name="Espace réservé du contenu 19"/>
          <p:cNvSpPr>
            <a:spLocks noGrp="1"/>
          </p:cNvSpPr>
          <p:nvPr>
            <p:ph sz="quarter" idx="27" hasCustomPrompt="1"/>
          </p:nvPr>
        </p:nvSpPr>
        <p:spPr>
          <a:xfrm>
            <a:off x="7237944" y="3501397"/>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6" name="Espace réservé du contenu 19"/>
          <p:cNvSpPr>
            <a:spLocks noGrp="1"/>
          </p:cNvSpPr>
          <p:nvPr>
            <p:ph sz="quarter" idx="28" hasCustomPrompt="1"/>
          </p:nvPr>
        </p:nvSpPr>
        <p:spPr>
          <a:xfrm>
            <a:off x="7237944" y="4266019"/>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29" name="Espace réservé de la date 3"/>
          <p:cNvSpPr>
            <a:spLocks noGrp="1"/>
          </p:cNvSpPr>
          <p:nvPr>
            <p:ph type="dt" sz="half" idx="2"/>
          </p:nvPr>
        </p:nvSpPr>
        <p:spPr>
          <a:xfrm>
            <a:off x="1832670" y="4982570"/>
            <a:ext cx="506549" cy="153888"/>
          </a:xfrm>
          <a:prstGeom prst="rect">
            <a:avLst/>
          </a:prstGeom>
        </p:spPr>
        <p:txBody>
          <a:bodyPr vert="horz" wrap="non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08/02/2016</a:t>
            </a:r>
            <a:endParaRPr lang="fr-FR" dirty="0"/>
          </a:p>
        </p:txBody>
      </p:sp>
      <p:sp>
        <p:nvSpPr>
          <p:cNvPr id="30" name="Espace réservé du pied de page 4"/>
          <p:cNvSpPr>
            <a:spLocks noGrp="1"/>
          </p:cNvSpPr>
          <p:nvPr>
            <p:ph type="ftr" sz="quarter" idx="3"/>
          </p:nvPr>
        </p:nvSpPr>
        <p:spPr>
          <a:xfrm>
            <a:off x="2617336" y="4982570"/>
            <a:ext cx="6283920" cy="153888"/>
          </a:xfrm>
          <a:prstGeom prst="rect">
            <a:avLst/>
          </a:prstGeom>
        </p:spPr>
        <p:txBody>
          <a:bodyPr vert="horz" wrap="square" lIns="0" tIns="0" rIns="0" bIns="0" rtlCol="0" anchor="t" anchorCtr="0">
            <a:spAutoFit/>
          </a:bodyPr>
          <a:lstStyle>
            <a:lvl1pPr algn="l">
              <a:defRPr sz="1000">
                <a:solidFill>
                  <a:schemeClr val="bg2"/>
                </a:solidFill>
                <a:latin typeface="Calibri" pitchFamily="34" charset="0"/>
                <a:cs typeface="Calibri" pitchFamily="34" charset="0"/>
              </a:defRPr>
            </a:lvl1pPr>
          </a:lstStyle>
          <a:p>
            <a:r>
              <a:rPr lang="fr-FR"/>
              <a:t>Infeeny</a:t>
            </a:r>
            <a:endParaRPr lang="fr-FR" dirty="0"/>
          </a:p>
        </p:txBody>
      </p:sp>
      <p:sp>
        <p:nvSpPr>
          <p:cNvPr id="31" name="Espace réservé du numéro de diapositive 5"/>
          <p:cNvSpPr>
            <a:spLocks noGrp="1"/>
          </p:cNvSpPr>
          <p:nvPr>
            <p:ph type="sldNum" sz="quarter" idx="4"/>
          </p:nvPr>
        </p:nvSpPr>
        <p:spPr>
          <a:xfrm>
            <a:off x="1350741" y="4982570"/>
            <a:ext cx="339837" cy="153888"/>
          </a:xfrm>
          <a:prstGeom prst="rect">
            <a:avLst/>
          </a:prstGeom>
        </p:spPr>
        <p:txBody>
          <a:bodyPr vert="horz" wrap="none" lIns="0" tIns="0" rIns="0" bIns="0" rtlCol="0" anchor="t" anchorCtr="0">
            <a:spAutoFit/>
          </a:bodyPr>
          <a:lstStyle>
            <a:lvl1pPr algn="r">
              <a:defRPr sz="1000">
                <a:solidFill>
                  <a:schemeClr val="bg2"/>
                </a:solidFill>
                <a:latin typeface="Calibri" pitchFamily="34" charset="0"/>
                <a:cs typeface="Calibri" pitchFamily="34" charset="0"/>
              </a:defRPr>
            </a:lvl1pPr>
          </a:lstStyle>
          <a:p>
            <a:r>
              <a:rPr lang="fr-FR" dirty="0"/>
              <a:t>P. </a:t>
            </a:r>
            <a:fld id="{A733B763-BB36-4290-88D7-9BAF99F4BA6E}" type="slidenum">
              <a:rPr lang="fr-FR" smtClean="0"/>
              <a:pPr/>
              <a:t>‹N°›</a:t>
            </a:fld>
            <a:endParaRPr lang="fr-FR" dirty="0"/>
          </a:p>
        </p:txBody>
      </p:sp>
      <p:cxnSp>
        <p:nvCxnSpPr>
          <p:cNvPr id="32" name="Connecteur droit 31"/>
          <p:cNvCxnSpPr/>
          <p:nvPr userDrawn="1"/>
        </p:nvCxnSpPr>
        <p:spPr>
          <a:xfrm>
            <a:off x="176022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userDrawn="1"/>
        </p:nvCxnSpPr>
        <p:spPr>
          <a:xfrm>
            <a:off x="2541272"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Espace réservé de la date 3"/>
          <p:cNvSpPr txBox="1">
            <a:spLocks/>
          </p:cNvSpPr>
          <p:nvPr userDrawn="1"/>
        </p:nvSpPr>
        <p:spPr>
          <a:xfrm>
            <a:off x="683568" y="4965373"/>
            <a:ext cx="644489" cy="161583"/>
          </a:xfrm>
          <a:prstGeom prst="rect">
            <a:avLst/>
          </a:prstGeom>
        </p:spPr>
        <p:txBody>
          <a:bodyPr vert="horz" wrap="square" lIns="0" tIns="0" rIns="0" bIns="0" rtlCol="0" anchor="t" anchorCtr="0">
            <a:spAutoFit/>
          </a:bodyPr>
          <a:lstStyle>
            <a:defPPr>
              <a:defRPr lang="fr-FR"/>
            </a:defPPr>
            <a:lvl1pPr marL="0" algn="l" defTabSz="914400" rtl="0" eaLnBrk="1" latinLnBrk="0" hangingPunct="1">
              <a:defRPr sz="1000" kern="1200">
                <a:solidFill>
                  <a:schemeClr val="bg2"/>
                </a:solidFill>
                <a:latin typeface="Calibri" pitchFamily="34" charset="0"/>
                <a:ea typeface="+mn-ea"/>
                <a:cs typeface="Calibr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dirty="0" err="1">
                <a:solidFill>
                  <a:schemeClr val="tx2"/>
                </a:solidFill>
              </a:rPr>
              <a:t>Econocom</a:t>
            </a:r>
            <a:endParaRPr lang="fr-FR" sz="1050" dirty="0">
              <a:solidFill>
                <a:schemeClr val="tx2"/>
              </a:solidFill>
            </a:endParaRPr>
          </a:p>
        </p:txBody>
      </p:sp>
      <p:cxnSp>
        <p:nvCxnSpPr>
          <p:cNvPr id="42" name="Connecteur droit 41"/>
          <p:cNvCxnSpPr/>
          <p:nvPr userDrawn="1"/>
        </p:nvCxnSpPr>
        <p:spPr>
          <a:xfrm>
            <a:off x="1286517" y="5007580"/>
            <a:ext cx="0" cy="969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2278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lide chapitre vert">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21539222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lide chapitre jaune">
    <p:bg>
      <p:bgPr>
        <a:solidFill>
          <a:schemeClr val="accent4"/>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2"/>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2"/>
                </a:solidFill>
                <a:latin typeface="Calibri" pitchFamily="34" charset="0"/>
                <a:cs typeface="Calibri" pitchFamily="34" charset="0"/>
              </a:defRPr>
            </a:lvl1pPr>
            <a:lvl2pPr marL="93663" indent="0">
              <a:buNone/>
              <a:defRPr lang="fr-FR" sz="1800" dirty="0" smtClean="0">
                <a:solidFill>
                  <a:schemeClr val="bg2"/>
                </a:solidFill>
                <a:latin typeface="Calibri" pitchFamily="34" charset="0"/>
                <a:cs typeface="Calibri" pitchFamily="34" charset="0"/>
              </a:defRPr>
            </a:lvl2pPr>
            <a:lvl3pPr marL="1200150" indent="-285750">
              <a:buFont typeface="Arial" pitchFamily="34" charset="0"/>
              <a:buNone/>
              <a:defRPr lang="fr-FR" sz="1600" dirty="0" smtClean="0">
                <a:solidFill>
                  <a:schemeClr val="bg2"/>
                </a:solidFill>
                <a:latin typeface="Calibri" pitchFamily="34" charset="0"/>
                <a:cs typeface="Calibri" pitchFamily="34" charset="0"/>
              </a:defRPr>
            </a:lvl3pPr>
            <a:lvl4pPr marL="1657350" indent="-285750">
              <a:buNone/>
              <a:defRPr lang="fr-FR" sz="1400" dirty="0" smtClean="0">
                <a:solidFill>
                  <a:schemeClr val="bg2"/>
                </a:solidFill>
                <a:latin typeface="Calibri" pitchFamily="34" charset="0"/>
                <a:cs typeface="Calibri" pitchFamily="34" charset="0"/>
              </a:defRPr>
            </a:lvl4pPr>
            <a:lvl5pPr marL="2114550" indent="-285750">
              <a:buNone/>
              <a:defRPr lang="fr-FR" sz="1400" dirty="0">
                <a:solidFill>
                  <a:schemeClr val="bg2"/>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4400919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lide chapitre orange">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34949453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lide chapitre rouge">
    <p:bg>
      <p:bgPr>
        <a:solidFill>
          <a:schemeClr val="accent6"/>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64800" y="2027700"/>
            <a:ext cx="6732000" cy="523220"/>
          </a:xfrm>
        </p:spPr>
        <p:txBody>
          <a:bodyPr vert="horz" lIns="0" tIns="0" rIns="0" bIns="0" rtlCol="0" anchor="t" anchorCtr="0">
            <a:spAutoFit/>
          </a:bodyPr>
          <a:lstStyle>
            <a:lvl1pPr>
              <a:defRPr lang="fr-FR" sz="4000" dirty="0">
                <a:solidFill>
                  <a:schemeClr val="bg1"/>
                </a:solidFill>
                <a:latin typeface="Calibri" pitchFamily="34" charset="0"/>
                <a:cs typeface="Calibri" pitchFamily="34" charset="0"/>
              </a:defRPr>
            </a:lvl1pPr>
          </a:lstStyle>
          <a:p>
            <a:pPr lvl="0"/>
            <a:r>
              <a:rPr lang="fr-FR"/>
              <a:t>Modifiez le style du titre</a:t>
            </a:r>
            <a:endParaRPr lang="fr-FR" dirty="0"/>
          </a:p>
        </p:txBody>
      </p:sp>
      <p:sp>
        <p:nvSpPr>
          <p:cNvPr id="3" name="Espace réservé du contenu 2"/>
          <p:cNvSpPr>
            <a:spLocks noGrp="1"/>
          </p:cNvSpPr>
          <p:nvPr>
            <p:ph idx="1"/>
          </p:nvPr>
        </p:nvSpPr>
        <p:spPr>
          <a:xfrm>
            <a:off x="1864800" y="3228975"/>
            <a:ext cx="6732000" cy="1534266"/>
          </a:xfrm>
        </p:spPr>
        <p:txBody>
          <a:bodyPr vert="horz" wrap="square" lIns="0" tIns="0" rIns="0" bIns="0" rtlCol="0" anchor="t" anchorCtr="0">
            <a:spAutoFit/>
          </a:bodyPr>
          <a:lstStyle>
            <a:lvl1pPr marL="271463" indent="-271463">
              <a:buFont typeface="Arial" pitchFamily="34" charset="0"/>
              <a:buNone/>
              <a:defRPr lang="fr-FR" sz="2000" dirty="0" smtClean="0">
                <a:solidFill>
                  <a:schemeClr val="bg1"/>
                </a:solidFill>
                <a:latin typeface="Calibri" pitchFamily="34" charset="0"/>
                <a:cs typeface="Calibri" pitchFamily="34" charset="0"/>
              </a:defRPr>
            </a:lvl1pPr>
            <a:lvl2pPr marL="93663" indent="0">
              <a:buNone/>
              <a:defRPr lang="fr-FR" sz="1800" dirty="0" smtClean="0">
                <a:solidFill>
                  <a:schemeClr val="bg1"/>
                </a:solidFill>
                <a:latin typeface="Calibri" pitchFamily="34" charset="0"/>
                <a:cs typeface="Calibri" pitchFamily="34" charset="0"/>
              </a:defRPr>
            </a:lvl2pPr>
            <a:lvl3pPr marL="1200150" indent="-285750">
              <a:buFont typeface="Arial" pitchFamily="34" charset="0"/>
              <a:buNone/>
              <a:defRPr lang="fr-FR" sz="1600" dirty="0" smtClean="0">
                <a:solidFill>
                  <a:schemeClr val="bg1"/>
                </a:solidFill>
                <a:latin typeface="Calibri" pitchFamily="34" charset="0"/>
                <a:cs typeface="Calibri" pitchFamily="34" charset="0"/>
              </a:defRPr>
            </a:lvl3pPr>
            <a:lvl4pPr marL="1657350" indent="-285750">
              <a:buNone/>
              <a:defRPr lang="fr-FR" sz="1400" dirty="0" smtClean="0">
                <a:solidFill>
                  <a:schemeClr val="bg1"/>
                </a:solidFill>
                <a:latin typeface="Calibri" pitchFamily="34" charset="0"/>
                <a:cs typeface="Calibri" pitchFamily="34" charset="0"/>
              </a:defRPr>
            </a:lvl4pPr>
            <a:lvl5pPr marL="2114550" indent="-285750">
              <a:buNone/>
              <a:defRPr lang="fr-FR" sz="1400" dirty="0">
                <a:solidFill>
                  <a:schemeClr val="bg1"/>
                </a:solidFill>
                <a:latin typeface="Calibri" pitchFamily="34" charset="0"/>
                <a:cs typeface="Calibri" pitchFamily="34" charset="0"/>
              </a:defRPr>
            </a:lvl5pPr>
          </a:lstStyle>
          <a:p>
            <a:pPr marL="0" lvl="0" indent="0"/>
            <a:r>
              <a:rPr lang="fr-FR"/>
              <a:t>Modifier les styles du texte du masque</a:t>
            </a:r>
          </a:p>
          <a:p>
            <a:pPr marL="0" lvl="1" indent="0"/>
            <a:r>
              <a:rPr lang="fr-FR"/>
              <a:t>Deuxième niveau</a:t>
            </a:r>
          </a:p>
          <a:p>
            <a:pPr marL="0" lvl="2" indent="0"/>
            <a:r>
              <a:rPr lang="fr-FR"/>
              <a:t>Troisième niveau</a:t>
            </a:r>
          </a:p>
          <a:p>
            <a:pPr marL="0" lvl="3" indent="0"/>
            <a:r>
              <a:rPr lang="fr-FR"/>
              <a:t>Quatrième niveau</a:t>
            </a:r>
          </a:p>
          <a:p>
            <a:pPr marL="0" lvl="4" indent="0"/>
            <a:r>
              <a:rPr lang="fr-FR"/>
              <a:t>Cinquième niveau</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Tree>
    <p:extLst>
      <p:ext uri="{BB962C8B-B14F-4D97-AF65-F5344CB8AC3E}">
        <p14:creationId xmlns:p14="http://schemas.microsoft.com/office/powerpoint/2010/main" val="13296748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plit ">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2"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4"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Tree>
    <p:extLst>
      <p:ext uri="{BB962C8B-B14F-4D97-AF65-F5344CB8AC3E}">
        <p14:creationId xmlns:p14="http://schemas.microsoft.com/office/powerpoint/2010/main" val="41032146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plit bleu clair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4"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Tree>
    <p:extLst>
      <p:ext uri="{BB962C8B-B14F-4D97-AF65-F5344CB8AC3E}">
        <p14:creationId xmlns:p14="http://schemas.microsoft.com/office/powerpoint/2010/main" val="41202098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plit bleu">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3"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6"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7790183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plit ver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2" cy="51435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6"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9241436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plit vert clair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1"/>
            <a:ext cx="4011083" cy="51435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accent2"/>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solidFill>
                  <a:schemeClr val="bg2"/>
                </a:solidFill>
              </a:defRPr>
            </a:lvl1pPr>
            <a:lvl2pPr marL="541338" indent="-269875">
              <a:buClr>
                <a:schemeClr val="bg2"/>
              </a:buClr>
              <a:buSzPct val="120000"/>
              <a:buFont typeface="Allumi Ptf Light" pitchFamily="34" charset="0"/>
              <a:buChar char="↪"/>
              <a:defRPr>
                <a:solidFill>
                  <a:schemeClr val="bg2"/>
                </a:solidFill>
              </a:defRPr>
            </a:lvl2pPr>
            <a:lvl3pPr marL="804863" indent="-263525">
              <a:buClr>
                <a:schemeClr val="tx1">
                  <a:lumMod val="50000"/>
                  <a:lumOff val="50000"/>
                </a:schemeClr>
              </a:buClr>
              <a:buSzPct val="100000"/>
              <a:buFont typeface="Allumi Ptf Black" pitchFamily="34" charset="0"/>
              <a:buChar char="–"/>
              <a:defRPr>
                <a:solidFill>
                  <a:schemeClr val="bg2"/>
                </a:solidFill>
              </a:defRPr>
            </a:lvl3pPr>
            <a:lvl4pPr marL="1074738" indent="-269875">
              <a:buClr>
                <a:schemeClr val="bg2"/>
              </a:buClr>
              <a:buSzPct val="110000"/>
              <a:buFont typeface="Allumi Ptf" pitchFamily="34" charset="0"/>
              <a:buChar char="»"/>
              <a:defRPr>
                <a:solidFill>
                  <a:schemeClr val="bg2"/>
                </a:solidFill>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
        <p:nvSpPr>
          <p:cNvPr id="16"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accent2"/>
                </a:solidFill>
              </a:defRPr>
            </a:lvl1pPr>
          </a:lstStyle>
          <a:p>
            <a:pPr lvl="0"/>
            <a:r>
              <a:rPr lang="fr-FR" dirty="0"/>
              <a:t>Chapitre ou Sous-chapitre</a:t>
            </a:r>
          </a:p>
        </p:txBody>
      </p:sp>
    </p:spTree>
    <p:extLst>
      <p:ext uri="{BB962C8B-B14F-4D97-AF65-F5344CB8AC3E}">
        <p14:creationId xmlns:p14="http://schemas.microsoft.com/office/powerpoint/2010/main" val="21906825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plit jaun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0"/>
            <a:ext cx="4011083" cy="51435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2"/>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2"/>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2"/>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258851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rtes de visite horizontale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tx2"/>
                </a:solidFill>
              </a:defRPr>
            </a:lvl1pPr>
          </a:lstStyle>
          <a:p>
            <a:r>
              <a:rPr lang="fr-FR"/>
              <a:t>Modifiez le style du titre</a:t>
            </a:r>
            <a:endParaRPr lang="fr-FR" dirty="0"/>
          </a:p>
        </p:txBody>
      </p:sp>
      <p:sp>
        <p:nvSpPr>
          <p:cNvPr id="3"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4" name="Espace réservé du pied de page 3"/>
          <p:cNvSpPr>
            <a:spLocks noGrp="1"/>
          </p:cNvSpPr>
          <p:nvPr>
            <p:ph type="ftr" sz="quarter" idx="11"/>
          </p:nvPr>
        </p:nvSpPr>
        <p:spPr>
          <a:xfrm>
            <a:off x="2617336" y="4982570"/>
            <a:ext cx="6283920" cy="153888"/>
          </a:xfrm>
          <a:prstGeom prst="rect">
            <a:avLst/>
          </a:prstGeom>
        </p:spPr>
        <p:txBody>
          <a:bodyPr/>
          <a:lstStyle/>
          <a:p>
            <a:r>
              <a:rPr lang="fr-FR"/>
              <a:t>Infeeny</a:t>
            </a:r>
            <a:endParaRPr lang="fr-FR" dirty="0"/>
          </a:p>
        </p:txBody>
      </p:sp>
      <p:sp>
        <p:nvSpPr>
          <p:cNvPr id="5"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a:t>P. </a:t>
            </a:r>
            <a:fld id="{A733B763-BB36-4290-88D7-9BAF99F4BA6E}" type="slidenum">
              <a:rPr lang="fr-FR" smtClean="0"/>
              <a:pPr/>
              <a:t>‹N°›</a:t>
            </a:fld>
            <a:endParaRPr lang="fr-FR" dirty="0"/>
          </a:p>
        </p:txBody>
      </p:sp>
      <p:sp>
        <p:nvSpPr>
          <p:cNvPr id="47" name="Espace réservé du contenu 39"/>
          <p:cNvSpPr>
            <a:spLocks noGrp="1"/>
          </p:cNvSpPr>
          <p:nvPr>
            <p:ph sz="quarter" idx="30" hasCustomPrompt="1"/>
          </p:nvPr>
        </p:nvSpPr>
        <p:spPr>
          <a:xfrm>
            <a:off x="765175" y="3076452"/>
            <a:ext cx="1844656" cy="366254"/>
          </a:xfrm>
        </p:spPr>
        <p:txBody>
          <a:bodyPr/>
          <a:lstStyle>
            <a:lvl1pPr marL="0" indent="0">
              <a:buNone/>
              <a:defRPr/>
            </a:lvl1pPr>
          </a:lstStyle>
          <a:p>
            <a:pPr lvl="0"/>
            <a:r>
              <a:rPr lang="fr-FR" dirty="0"/>
              <a:t>CLIENT</a:t>
            </a:r>
          </a:p>
        </p:txBody>
      </p:sp>
      <p:sp>
        <p:nvSpPr>
          <p:cNvPr id="49" name="Espace réservé du contenu 19"/>
          <p:cNvSpPr>
            <a:spLocks noGrp="1"/>
          </p:cNvSpPr>
          <p:nvPr>
            <p:ph sz="quarter" idx="13" hasCustomPrompt="1"/>
          </p:nvPr>
        </p:nvSpPr>
        <p:spPr>
          <a:xfrm>
            <a:off x="75742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0" name="Espace réservé du contenu 19"/>
          <p:cNvSpPr>
            <a:spLocks noGrp="1"/>
          </p:cNvSpPr>
          <p:nvPr>
            <p:ph sz="quarter" idx="14" hasCustomPrompt="1"/>
          </p:nvPr>
        </p:nvSpPr>
        <p:spPr>
          <a:xfrm>
            <a:off x="2734663" y="1642425"/>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1" name="Espace réservé du contenu 19"/>
          <p:cNvSpPr>
            <a:spLocks noGrp="1"/>
          </p:cNvSpPr>
          <p:nvPr>
            <p:ph sz="quarter" idx="15" hasCustomPrompt="1"/>
          </p:nvPr>
        </p:nvSpPr>
        <p:spPr>
          <a:xfrm>
            <a:off x="757423" y="2411352"/>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2" name="Espace réservé du contenu 19"/>
          <p:cNvSpPr>
            <a:spLocks noGrp="1"/>
          </p:cNvSpPr>
          <p:nvPr>
            <p:ph sz="quarter" idx="16" hasCustomPrompt="1"/>
          </p:nvPr>
        </p:nvSpPr>
        <p:spPr>
          <a:xfrm>
            <a:off x="757423" y="3515559"/>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3" name="Espace réservé du contenu 19"/>
          <p:cNvSpPr>
            <a:spLocks noGrp="1"/>
          </p:cNvSpPr>
          <p:nvPr>
            <p:ph sz="quarter" idx="17" hasCustomPrompt="1"/>
          </p:nvPr>
        </p:nvSpPr>
        <p:spPr>
          <a:xfrm>
            <a:off x="757423" y="4284486"/>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4" name="Espace réservé du contenu 19"/>
          <p:cNvSpPr>
            <a:spLocks noGrp="1"/>
          </p:cNvSpPr>
          <p:nvPr>
            <p:ph sz="quarter" idx="18" hasCustomPrompt="1"/>
          </p:nvPr>
        </p:nvSpPr>
        <p:spPr>
          <a:xfrm>
            <a:off x="2734663" y="2407048"/>
            <a:ext cx="1609725" cy="547719"/>
          </a:xfrm>
          <a:prstGeom prst="roundRect">
            <a:avLst/>
          </a:prstGeom>
          <a:solidFill>
            <a:srgbClr val="221973">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5" name="Espace réservé du contenu 19"/>
          <p:cNvSpPr>
            <a:spLocks noGrp="1"/>
          </p:cNvSpPr>
          <p:nvPr>
            <p:ph sz="quarter" idx="19" hasCustomPrompt="1"/>
          </p:nvPr>
        </p:nvSpPr>
        <p:spPr>
          <a:xfrm>
            <a:off x="2734663" y="3506951"/>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6" name="Espace réservé du contenu 19"/>
          <p:cNvSpPr>
            <a:spLocks noGrp="1"/>
          </p:cNvSpPr>
          <p:nvPr>
            <p:ph sz="quarter" idx="20" hasCustomPrompt="1"/>
          </p:nvPr>
        </p:nvSpPr>
        <p:spPr>
          <a:xfrm>
            <a:off x="2734663" y="4271573"/>
            <a:ext cx="1609725" cy="547719"/>
          </a:xfrm>
          <a:prstGeom prst="roundRect">
            <a:avLst/>
          </a:prstGeom>
          <a:solidFill>
            <a:schemeClr val="bg1"/>
          </a:solid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7" name="Espace réservé du contenu 19"/>
          <p:cNvSpPr>
            <a:spLocks noGrp="1"/>
          </p:cNvSpPr>
          <p:nvPr>
            <p:ph sz="quarter" idx="21" hasCustomPrompt="1"/>
          </p:nvPr>
        </p:nvSpPr>
        <p:spPr>
          <a:xfrm>
            <a:off x="5260703"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8" name="Espace réservé du contenu 19"/>
          <p:cNvSpPr>
            <a:spLocks noGrp="1"/>
          </p:cNvSpPr>
          <p:nvPr>
            <p:ph sz="quarter" idx="22" hasCustomPrompt="1"/>
          </p:nvPr>
        </p:nvSpPr>
        <p:spPr>
          <a:xfrm>
            <a:off x="7237944" y="1636871"/>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59" name="Espace réservé du contenu 19"/>
          <p:cNvSpPr>
            <a:spLocks noGrp="1"/>
          </p:cNvSpPr>
          <p:nvPr>
            <p:ph sz="quarter" idx="23" hasCustomPrompt="1"/>
          </p:nvPr>
        </p:nvSpPr>
        <p:spPr>
          <a:xfrm>
            <a:off x="5260703" y="2405798"/>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0" name="Espace réservé du contenu 19"/>
          <p:cNvSpPr>
            <a:spLocks noGrp="1"/>
          </p:cNvSpPr>
          <p:nvPr>
            <p:ph sz="quarter" idx="24" hasCustomPrompt="1"/>
          </p:nvPr>
        </p:nvSpPr>
        <p:spPr>
          <a:xfrm>
            <a:off x="5260703" y="3510005"/>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1" name="Espace réservé du contenu 19"/>
          <p:cNvSpPr>
            <a:spLocks noGrp="1"/>
          </p:cNvSpPr>
          <p:nvPr>
            <p:ph sz="quarter" idx="25" hasCustomPrompt="1"/>
          </p:nvPr>
        </p:nvSpPr>
        <p:spPr>
          <a:xfrm>
            <a:off x="5260703" y="4278932"/>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2" name="Espace réservé du contenu 19"/>
          <p:cNvSpPr>
            <a:spLocks noGrp="1"/>
          </p:cNvSpPr>
          <p:nvPr>
            <p:ph sz="quarter" idx="26" hasCustomPrompt="1"/>
          </p:nvPr>
        </p:nvSpPr>
        <p:spPr>
          <a:xfrm>
            <a:off x="7237944" y="2401494"/>
            <a:ext cx="1609725" cy="547719"/>
          </a:xfrm>
          <a:prstGeom prst="roundRect">
            <a:avLst/>
          </a:prstGeom>
          <a:solidFill>
            <a:srgbClr val="092D7D">
              <a:alpha val="10196"/>
            </a:srgbClr>
          </a:solidFill>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3" name="Espace réservé du contenu 19"/>
          <p:cNvSpPr>
            <a:spLocks noGrp="1"/>
          </p:cNvSpPr>
          <p:nvPr>
            <p:ph sz="quarter" idx="27" hasCustomPrompt="1"/>
          </p:nvPr>
        </p:nvSpPr>
        <p:spPr>
          <a:xfrm>
            <a:off x="7237944" y="3501397"/>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4" name="Espace réservé du contenu 19"/>
          <p:cNvSpPr>
            <a:spLocks noGrp="1"/>
          </p:cNvSpPr>
          <p:nvPr>
            <p:ph sz="quarter" idx="28" hasCustomPrompt="1"/>
          </p:nvPr>
        </p:nvSpPr>
        <p:spPr>
          <a:xfrm>
            <a:off x="7237944" y="4266019"/>
            <a:ext cx="1609725" cy="547719"/>
          </a:xfrm>
          <a:prstGeom prst="roundRect">
            <a:avLst/>
          </a:prstGeom>
          <a:noFill/>
          <a:ln>
            <a:solidFill>
              <a:schemeClr val="bg2">
                <a:lumMod val="40000"/>
                <a:lumOff val="60000"/>
              </a:schemeClr>
            </a:solidFill>
          </a:ln>
        </p:spPr>
        <p:txBody>
          <a:bodyPr vert="horz" wrap="square" lIns="0" tIns="0" rIns="0" bIns="0" rtlCol="0" anchor="ctr" anchorCtr="0">
            <a:noAutofit/>
          </a:bodyPr>
          <a:lstStyle>
            <a:lvl1pPr>
              <a:defRPr lang="fr-FR" sz="1400" baseline="0" dirty="0">
                <a:solidFill>
                  <a:schemeClr val="bg2"/>
                </a:solidFill>
              </a:defRPr>
            </a:lvl1pPr>
          </a:lstStyle>
          <a:p>
            <a:pPr marL="285750" lvl="0" indent="-285750">
              <a:buSzPct val="70000"/>
            </a:pPr>
            <a:r>
              <a:rPr lang="fr-FR" sz="1400" dirty="0"/>
              <a:t>Prénom Nom</a:t>
            </a:r>
          </a:p>
          <a:p>
            <a:pPr marL="285750" lvl="0" indent="-285750">
              <a:buSzPct val="70000"/>
            </a:pPr>
            <a:r>
              <a:rPr lang="fr-FR" sz="1400" dirty="0"/>
              <a:t>Fonction</a:t>
            </a:r>
            <a:endParaRPr lang="fr-FR" dirty="0"/>
          </a:p>
        </p:txBody>
      </p:sp>
      <p:sp>
        <p:nvSpPr>
          <p:cNvPr id="65" name="Freeform 6"/>
          <p:cNvSpPr>
            <a:spLocks/>
          </p:cNvSpPr>
          <p:nvPr userDrawn="1"/>
        </p:nvSpPr>
        <p:spPr bwMode="auto">
          <a:xfrm>
            <a:off x="6347460" y="1"/>
            <a:ext cx="2796539" cy="1753402"/>
          </a:xfrm>
          <a:custGeom>
            <a:avLst/>
            <a:gdLst>
              <a:gd name="T0" fmla="*/ 101 w 1117"/>
              <a:gd name="T1" fmla="*/ 0 h 700"/>
              <a:gd name="T2" fmla="*/ 1117 w 1117"/>
              <a:gd name="T3" fmla="*/ 0 h 700"/>
              <a:gd name="T4" fmla="*/ 1117 w 1117"/>
              <a:gd name="T5" fmla="*/ 483 h 700"/>
              <a:gd name="T6" fmla="*/ 397 w 1117"/>
              <a:gd name="T7" fmla="*/ 586 h 700"/>
              <a:gd name="T8" fmla="*/ 101 w 1117"/>
              <a:gd name="T9" fmla="*/ 0 h 700"/>
            </a:gdLst>
            <a:ahLst/>
            <a:cxnLst>
              <a:cxn ang="0">
                <a:pos x="T0" y="T1"/>
              </a:cxn>
              <a:cxn ang="0">
                <a:pos x="T2" y="T3"/>
              </a:cxn>
              <a:cxn ang="0">
                <a:pos x="T4" y="T5"/>
              </a:cxn>
              <a:cxn ang="0">
                <a:pos x="T6" y="T7"/>
              </a:cxn>
              <a:cxn ang="0">
                <a:pos x="T8" y="T9"/>
              </a:cxn>
            </a:cxnLst>
            <a:rect l="0" t="0" r="r" b="b"/>
            <a:pathLst>
              <a:path w="1117" h="700">
                <a:moveTo>
                  <a:pt x="101" y="0"/>
                </a:moveTo>
                <a:cubicBezTo>
                  <a:pt x="1117" y="0"/>
                  <a:pt x="1117" y="0"/>
                  <a:pt x="1117" y="0"/>
                </a:cubicBezTo>
                <a:cubicBezTo>
                  <a:pt x="1117" y="483"/>
                  <a:pt x="1117" y="483"/>
                  <a:pt x="1117" y="483"/>
                </a:cubicBezTo>
                <a:cubicBezTo>
                  <a:pt x="1117" y="483"/>
                  <a:pt x="941" y="700"/>
                  <a:pt x="397" y="586"/>
                </a:cubicBezTo>
                <a:cubicBezTo>
                  <a:pt x="397" y="586"/>
                  <a:pt x="0" y="518"/>
                  <a:pt x="101" y="0"/>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fr-FR"/>
          </a:p>
        </p:txBody>
      </p:sp>
      <p:pic>
        <p:nvPicPr>
          <p:cNvPr id="66" name="Picture 7" descr="F:\Doc17-10-2012\Picto création+src\ID View white.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84217" y="-281940"/>
            <a:ext cx="2137545" cy="213754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68665" y="1317062"/>
            <a:ext cx="1602909" cy="15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3908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plit orang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0"/>
            <a:ext cx="4011083" cy="51435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31064769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plit roug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567268" y="0"/>
            <a:ext cx="4011083" cy="51435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itchFamily="34" charset="0"/>
              <a:cs typeface="Calibri" pitchFamily="34" charset="0"/>
            </a:endParaRPr>
          </a:p>
        </p:txBody>
      </p:sp>
      <p:sp>
        <p:nvSpPr>
          <p:cNvPr id="2" name="Titre 1"/>
          <p:cNvSpPr>
            <a:spLocks noGrp="1"/>
          </p:cNvSpPr>
          <p:nvPr>
            <p:ph type="title"/>
          </p:nvPr>
        </p:nvSpPr>
        <p:spPr>
          <a:xfrm>
            <a:off x="972872" y="1376909"/>
            <a:ext cx="3321873" cy="1046440"/>
          </a:xfrm>
        </p:spPr>
        <p:txBody>
          <a:bodyPr wrap="square" anchor="t" anchorCtr="0">
            <a:spAutoFit/>
          </a:bodyPr>
          <a:lstStyle>
            <a:lvl1pPr>
              <a:defRPr sz="4000" b="0">
                <a:solidFill>
                  <a:schemeClr val="bg1"/>
                </a:solidFill>
                <a:latin typeface="Calibri" pitchFamily="34" charset="0"/>
                <a:cs typeface="Calibri" pitchFamily="34" charset="0"/>
              </a:defRPr>
            </a:lvl1pPr>
          </a:lstStyle>
          <a:p>
            <a:r>
              <a:rPr lang="fr-FR"/>
              <a:t>Modifiez le style du titre</a:t>
            </a:r>
            <a:endParaRPr lang="fr-FR" dirty="0"/>
          </a:p>
        </p:txBody>
      </p:sp>
      <p:sp>
        <p:nvSpPr>
          <p:cNvPr id="14" name="Rectangle 13"/>
          <p:cNvSpPr/>
          <p:nvPr userDrawn="1"/>
        </p:nvSpPr>
        <p:spPr>
          <a:xfrm>
            <a:off x="1" y="1"/>
            <a:ext cx="567267" cy="5143499"/>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latin typeface="Calibri" pitchFamily="34" charset="0"/>
              <a:cs typeface="Calibri" pitchFamily="34" charset="0"/>
            </a:endParaRPr>
          </a:p>
        </p:txBody>
      </p:sp>
      <p:sp>
        <p:nvSpPr>
          <p:cNvPr id="15" name="Espace réservé du texte 12"/>
          <p:cNvSpPr>
            <a:spLocks noGrp="1"/>
          </p:cNvSpPr>
          <p:nvPr>
            <p:ph type="body" sz="quarter" idx="11" hasCustomPrompt="1"/>
          </p:nvPr>
        </p:nvSpPr>
        <p:spPr>
          <a:xfrm>
            <a:off x="860426" y="156204"/>
            <a:ext cx="3357563" cy="183127"/>
          </a:xfrm>
        </p:spPr>
        <p:txBody>
          <a:bodyPr/>
          <a:lstStyle>
            <a:lvl1pPr marL="0" indent="0">
              <a:buNone/>
              <a:defRPr sz="1400">
                <a:solidFill>
                  <a:schemeClr val="bg1"/>
                </a:solidFill>
              </a:defRPr>
            </a:lvl1pPr>
          </a:lstStyle>
          <a:p>
            <a:pPr lvl="0"/>
            <a:r>
              <a:rPr lang="fr-FR" dirty="0"/>
              <a:t>Chapitre ou Sous-chapitre</a:t>
            </a:r>
          </a:p>
        </p:txBody>
      </p:sp>
      <p:sp>
        <p:nvSpPr>
          <p:cNvPr id="17" name="Espace réservé du contenu 3"/>
          <p:cNvSpPr>
            <a:spLocks noGrp="1"/>
          </p:cNvSpPr>
          <p:nvPr>
            <p:ph sz="quarter" idx="10"/>
          </p:nvPr>
        </p:nvSpPr>
        <p:spPr>
          <a:xfrm>
            <a:off x="4927601" y="1379935"/>
            <a:ext cx="3990975" cy="1785104"/>
          </a:xfrm>
        </p:spPr>
        <p:txBody>
          <a:bodyPr/>
          <a:lstStyle>
            <a:lvl1pPr marL="271463" indent="-271463">
              <a:buClr>
                <a:schemeClr val="bg2"/>
              </a:buClr>
              <a:buSzPct val="70000"/>
              <a:buFont typeface="Wingdings 2" pitchFamily="18" charset="2"/>
              <a:buChar char="½"/>
              <a:defRPr sz="2400"/>
            </a:lvl1pPr>
            <a:lvl2pPr marL="541338" indent="-269875">
              <a:buSzPct val="120000"/>
              <a:buFont typeface="Allumi Ptf Light" pitchFamily="34" charset="0"/>
              <a:buChar char="↪"/>
              <a:defRPr/>
            </a:lvl2pPr>
            <a:lvl3pPr marL="804863" indent="-263525">
              <a:buClr>
                <a:schemeClr val="tx1">
                  <a:lumMod val="50000"/>
                  <a:lumOff val="50000"/>
                </a:schemeClr>
              </a:buClr>
              <a:buSzPct val="100000"/>
              <a:buFont typeface="Allumi Ptf Black" pitchFamily="34" charset="0"/>
              <a:buChar char="–"/>
              <a:defRPr/>
            </a:lvl3pPr>
            <a:lvl4pPr marL="1074738" indent="-269875">
              <a:buClr>
                <a:schemeClr val="bg2"/>
              </a:buClr>
              <a:buSzPct val="110000"/>
              <a:buFont typeface="Allumi Ptf" pitchFamily="34" charset="0"/>
              <a:buChar char="»"/>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42084178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2"/>
          <p:cNvSpPr>
            <a:spLocks noGrp="1"/>
          </p:cNvSpPr>
          <p:nvPr>
            <p:ph type="dt" sz="half" idx="10"/>
          </p:nvPr>
        </p:nvSpPr>
        <p:spPr>
          <a:xfrm>
            <a:off x="1832670" y="4982570"/>
            <a:ext cx="506549" cy="153888"/>
          </a:xfrm>
          <a:prstGeom prst="rect">
            <a:avLst/>
          </a:prstGeom>
        </p:spPr>
        <p:txBody>
          <a:bodyPr/>
          <a:lstStyle/>
          <a:p>
            <a:r>
              <a:rPr lang="fr-FR"/>
              <a:t>08/02/2016</a:t>
            </a:r>
            <a:endParaRPr lang="fr-FR" dirty="0"/>
          </a:p>
        </p:txBody>
      </p:sp>
      <p:sp>
        <p:nvSpPr>
          <p:cNvPr id="7" name="Espace réservé du pied de page 3"/>
          <p:cNvSpPr>
            <a:spLocks noGrp="1"/>
          </p:cNvSpPr>
          <p:nvPr>
            <p:ph type="ftr" sz="quarter" idx="11"/>
          </p:nvPr>
        </p:nvSpPr>
        <p:spPr>
          <a:xfrm>
            <a:off x="2617336" y="4982570"/>
            <a:ext cx="6283920" cy="153888"/>
          </a:xfrm>
          <a:prstGeom prst="rect">
            <a:avLst/>
          </a:prstGeom>
        </p:spPr>
        <p:txBody>
          <a:bodyPr/>
          <a:lstStyle/>
          <a:p>
            <a:r>
              <a:rPr lang="fr-FR" dirty="0"/>
              <a:t>Infeeny</a:t>
            </a:r>
          </a:p>
        </p:txBody>
      </p:sp>
      <p:sp>
        <p:nvSpPr>
          <p:cNvPr id="8"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dirty="0"/>
              <a:t>P. </a:t>
            </a:r>
            <a:fld id="{A733B763-BB36-4290-88D7-9BAF99F4BA6E}" type="slidenum">
              <a:rPr lang="fr-FR" smtClean="0"/>
              <a:pPr/>
              <a:t>‹N°›</a:t>
            </a:fld>
            <a:endParaRPr lang="fr-FR" dirty="0"/>
          </a:p>
        </p:txBody>
      </p:sp>
    </p:spTree>
    <p:extLst>
      <p:ext uri="{BB962C8B-B14F-4D97-AF65-F5344CB8AC3E}">
        <p14:creationId xmlns:p14="http://schemas.microsoft.com/office/powerpoint/2010/main" val="7563902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apo de fin Merci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a:xfrm>
            <a:off x="1832670" y="4982570"/>
            <a:ext cx="575479" cy="153888"/>
          </a:xfrm>
          <a:prstGeom prst="rect">
            <a:avLst/>
          </a:prstGeom>
        </p:spPr>
        <p:txBody>
          <a:bodyPr/>
          <a:lstStyle/>
          <a:p>
            <a:r>
              <a:rPr lang="fr-FR"/>
              <a:t>08/02/2016</a:t>
            </a:r>
            <a:endParaRPr lang="fr-FR" dirty="0"/>
          </a:p>
        </p:txBody>
      </p:sp>
      <p:sp>
        <p:nvSpPr>
          <p:cNvPr id="4" name="Espace réservé du pied de page 3"/>
          <p:cNvSpPr>
            <a:spLocks noGrp="1"/>
          </p:cNvSpPr>
          <p:nvPr>
            <p:ph type="ftr" sz="quarter" idx="11"/>
          </p:nvPr>
        </p:nvSpPr>
        <p:spPr>
          <a:xfrm>
            <a:off x="2617336" y="4982570"/>
            <a:ext cx="6283920" cy="153888"/>
          </a:xfrm>
          <a:prstGeom prst="rect">
            <a:avLst/>
          </a:prstGeom>
        </p:spPr>
        <p:txBody>
          <a:bodyPr/>
          <a:lstStyle/>
          <a:p>
            <a:r>
              <a:rPr lang="fr-FR" dirty="0"/>
              <a:t>Infeeny</a:t>
            </a:r>
          </a:p>
        </p:txBody>
      </p:sp>
      <p:sp>
        <p:nvSpPr>
          <p:cNvPr id="5" name="Espace réservé du numéro de diapositive 4"/>
          <p:cNvSpPr>
            <a:spLocks noGrp="1"/>
          </p:cNvSpPr>
          <p:nvPr>
            <p:ph type="sldNum" sz="quarter" idx="12"/>
          </p:nvPr>
        </p:nvSpPr>
        <p:spPr>
          <a:xfrm>
            <a:off x="1350741" y="4982570"/>
            <a:ext cx="339837" cy="153888"/>
          </a:xfrm>
          <a:prstGeom prst="rect">
            <a:avLst/>
          </a:prstGeom>
        </p:spPr>
        <p:txBody>
          <a:bodyPr/>
          <a:lstStyle/>
          <a:p>
            <a:r>
              <a:rPr lang="fr-FR"/>
              <a:t>P. </a:t>
            </a:r>
            <a:fld id="{A733B763-BB36-4290-88D7-9BAF99F4BA6E}" type="slidenum">
              <a:rPr lang="fr-FR" smtClean="0"/>
              <a:pPr/>
              <a:t>‹N°›</a:t>
            </a:fld>
            <a:endParaRPr lang="fr-FR" dirty="0"/>
          </a:p>
        </p:txBody>
      </p:sp>
      <p:grpSp>
        <p:nvGrpSpPr>
          <p:cNvPr id="15" name="Groupe 14"/>
          <p:cNvGrpSpPr/>
          <p:nvPr userDrawn="1"/>
        </p:nvGrpSpPr>
        <p:grpSpPr>
          <a:xfrm>
            <a:off x="2137918" y="342425"/>
            <a:ext cx="5468638" cy="4432777"/>
            <a:chOff x="1222190" y="355600"/>
            <a:chExt cx="5413212" cy="4387850"/>
          </a:xfrm>
        </p:grpSpPr>
        <p:sp>
          <p:nvSpPr>
            <p:cNvPr id="16" name="Freeform 11"/>
            <p:cNvSpPr>
              <a:spLocks noEditPoints="1"/>
            </p:cNvSpPr>
            <p:nvPr/>
          </p:nvSpPr>
          <p:spPr bwMode="auto">
            <a:xfrm>
              <a:off x="1222190" y="355600"/>
              <a:ext cx="3907474" cy="4387850"/>
            </a:xfrm>
            <a:custGeom>
              <a:avLst/>
              <a:gdLst>
                <a:gd name="T0" fmla="*/ 417 w 1507"/>
                <a:gd name="T1" fmla="*/ 1565 h 1698"/>
                <a:gd name="T2" fmla="*/ 408 w 1507"/>
                <a:gd name="T3" fmla="*/ 1557 h 1698"/>
                <a:gd name="T4" fmla="*/ 480 w 1507"/>
                <a:gd name="T5" fmla="*/ 1234 h 1698"/>
                <a:gd name="T6" fmla="*/ 105 w 1507"/>
                <a:gd name="T7" fmla="*/ 679 h 1698"/>
                <a:gd name="T8" fmla="*/ 754 w 1507"/>
                <a:gd name="T9" fmla="*/ 94 h 1698"/>
                <a:gd name="T10" fmla="*/ 1402 w 1507"/>
                <a:gd name="T11" fmla="*/ 679 h 1698"/>
                <a:gd name="T12" fmla="*/ 754 w 1507"/>
                <a:gd name="T13" fmla="*/ 1259 h 1698"/>
                <a:gd name="T14" fmla="*/ 704 w 1507"/>
                <a:gd name="T15" fmla="*/ 1259 h 1698"/>
                <a:gd name="T16" fmla="*/ 417 w 1507"/>
                <a:gd name="T17" fmla="*/ 1565 h 1698"/>
                <a:gd name="T18" fmla="*/ 754 w 1507"/>
                <a:gd name="T19" fmla="*/ 0 h 1698"/>
                <a:gd name="T20" fmla="*/ 0 w 1507"/>
                <a:gd name="T21" fmla="*/ 679 h 1698"/>
                <a:gd name="T22" fmla="*/ 378 w 1507"/>
                <a:gd name="T23" fmla="*/ 1311 h 1698"/>
                <a:gd name="T24" fmla="*/ 259 w 1507"/>
                <a:gd name="T25" fmla="*/ 1681 h 1698"/>
                <a:gd name="T26" fmla="*/ 273 w 1507"/>
                <a:gd name="T27" fmla="*/ 1698 h 1698"/>
                <a:gd name="T28" fmla="*/ 773 w 1507"/>
                <a:gd name="T29" fmla="*/ 1352 h 1698"/>
                <a:gd name="T30" fmla="*/ 1507 w 1507"/>
                <a:gd name="T31" fmla="*/ 679 h 1698"/>
                <a:gd name="T32" fmla="*/ 754 w 1507"/>
                <a:gd name="T33" fmla="*/ 0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7" h="1698">
                  <a:moveTo>
                    <a:pt x="417" y="1565"/>
                  </a:moveTo>
                  <a:cubicBezTo>
                    <a:pt x="408" y="1557"/>
                    <a:pt x="408" y="1557"/>
                    <a:pt x="408" y="1557"/>
                  </a:cubicBezTo>
                  <a:cubicBezTo>
                    <a:pt x="461" y="1438"/>
                    <a:pt x="477" y="1325"/>
                    <a:pt x="480" y="1234"/>
                  </a:cubicBezTo>
                  <a:cubicBezTo>
                    <a:pt x="210" y="1176"/>
                    <a:pt x="105" y="1010"/>
                    <a:pt x="105" y="679"/>
                  </a:cubicBezTo>
                  <a:cubicBezTo>
                    <a:pt x="105" y="254"/>
                    <a:pt x="279" y="94"/>
                    <a:pt x="754" y="94"/>
                  </a:cubicBezTo>
                  <a:cubicBezTo>
                    <a:pt x="1226" y="94"/>
                    <a:pt x="1402" y="254"/>
                    <a:pt x="1402" y="679"/>
                  </a:cubicBezTo>
                  <a:cubicBezTo>
                    <a:pt x="1402" y="1104"/>
                    <a:pt x="1226" y="1259"/>
                    <a:pt x="754" y="1259"/>
                  </a:cubicBezTo>
                  <a:cubicBezTo>
                    <a:pt x="726" y="1259"/>
                    <a:pt x="729" y="1259"/>
                    <a:pt x="704" y="1259"/>
                  </a:cubicBezTo>
                  <a:cubicBezTo>
                    <a:pt x="654" y="1377"/>
                    <a:pt x="566" y="1482"/>
                    <a:pt x="417" y="1565"/>
                  </a:cubicBezTo>
                  <a:moveTo>
                    <a:pt x="754" y="0"/>
                  </a:moveTo>
                  <a:cubicBezTo>
                    <a:pt x="201" y="0"/>
                    <a:pt x="0" y="185"/>
                    <a:pt x="0" y="679"/>
                  </a:cubicBezTo>
                  <a:cubicBezTo>
                    <a:pt x="0" y="1041"/>
                    <a:pt x="105" y="1231"/>
                    <a:pt x="378" y="1311"/>
                  </a:cubicBezTo>
                  <a:cubicBezTo>
                    <a:pt x="373" y="1430"/>
                    <a:pt x="334" y="1562"/>
                    <a:pt x="259" y="1681"/>
                  </a:cubicBezTo>
                  <a:cubicBezTo>
                    <a:pt x="273" y="1698"/>
                    <a:pt x="273" y="1698"/>
                    <a:pt x="273" y="1698"/>
                  </a:cubicBezTo>
                  <a:cubicBezTo>
                    <a:pt x="502" y="1634"/>
                    <a:pt x="671" y="1507"/>
                    <a:pt x="773" y="1352"/>
                  </a:cubicBezTo>
                  <a:cubicBezTo>
                    <a:pt x="1306" y="1350"/>
                    <a:pt x="1507" y="1168"/>
                    <a:pt x="1507" y="679"/>
                  </a:cubicBezTo>
                  <a:cubicBezTo>
                    <a:pt x="1507" y="185"/>
                    <a:pt x="1303" y="0"/>
                    <a:pt x="754" y="0"/>
                  </a:cubicBezTo>
                </a:path>
              </a:pathLst>
            </a:custGeom>
            <a:solidFill>
              <a:srgbClr val="C7C7C7"/>
            </a:solidFill>
            <a:ln>
              <a:noFill/>
            </a:ln>
          </p:spPr>
          <p:txBody>
            <a:bodyPr vert="horz" wrap="square" lIns="68512" tIns="34256" rIns="68512" bIns="34256" numCol="1" anchor="t" anchorCtr="0" compatLnSpc="1">
              <a:prstTxWarp prst="textNoShape">
                <a:avLst/>
              </a:prstTxWarp>
            </a:bodyPr>
            <a:lstStyle/>
            <a:p>
              <a:endParaRPr lang="fr-FR" sz="1300">
                <a:solidFill>
                  <a:prstClr val="black"/>
                </a:solidFill>
              </a:endParaRPr>
            </a:p>
          </p:txBody>
        </p:sp>
        <p:sp>
          <p:nvSpPr>
            <p:cNvPr id="17" name="Freeform 6"/>
            <p:cNvSpPr>
              <a:spLocks/>
            </p:cNvSpPr>
            <p:nvPr/>
          </p:nvSpPr>
          <p:spPr bwMode="auto">
            <a:xfrm>
              <a:off x="4235272" y="1941612"/>
              <a:ext cx="425822" cy="510422"/>
            </a:xfrm>
            <a:custGeom>
              <a:avLst/>
              <a:gdLst>
                <a:gd name="T0" fmla="*/ 72 w 128"/>
                <a:gd name="T1" fmla="*/ 153 h 153"/>
                <a:gd name="T2" fmla="*/ 23 w 128"/>
                <a:gd name="T3" fmla="*/ 138 h 153"/>
                <a:gd name="T4" fmla="*/ 0 w 128"/>
                <a:gd name="T5" fmla="*/ 77 h 153"/>
                <a:gd name="T6" fmla="*/ 32 w 128"/>
                <a:gd name="T7" fmla="*/ 13 h 153"/>
                <a:gd name="T8" fmla="*/ 89 w 128"/>
                <a:gd name="T9" fmla="*/ 0 h 153"/>
                <a:gd name="T10" fmla="*/ 125 w 128"/>
                <a:gd name="T11" fmla="*/ 3 h 153"/>
                <a:gd name="T12" fmla="*/ 125 w 128"/>
                <a:gd name="T13" fmla="*/ 9 h 153"/>
                <a:gd name="T14" fmla="*/ 88 w 128"/>
                <a:gd name="T15" fmla="*/ 6 h 153"/>
                <a:gd name="T16" fmla="*/ 35 w 128"/>
                <a:gd name="T17" fmla="*/ 17 h 153"/>
                <a:gd name="T18" fmla="*/ 6 w 128"/>
                <a:gd name="T19" fmla="*/ 77 h 153"/>
                <a:gd name="T20" fmla="*/ 27 w 128"/>
                <a:gd name="T21" fmla="*/ 134 h 153"/>
                <a:gd name="T22" fmla="*/ 73 w 128"/>
                <a:gd name="T23" fmla="*/ 148 h 153"/>
                <a:gd name="T24" fmla="*/ 128 w 128"/>
                <a:gd name="T25" fmla="*/ 139 h 153"/>
                <a:gd name="T26" fmla="*/ 128 w 128"/>
                <a:gd name="T27" fmla="*/ 145 h 153"/>
                <a:gd name="T28" fmla="*/ 72 w 128"/>
                <a:gd name="T2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53">
                  <a:moveTo>
                    <a:pt x="72" y="153"/>
                  </a:moveTo>
                  <a:cubicBezTo>
                    <a:pt x="54" y="153"/>
                    <a:pt x="37" y="150"/>
                    <a:pt x="23" y="138"/>
                  </a:cubicBezTo>
                  <a:cubicBezTo>
                    <a:pt x="5" y="124"/>
                    <a:pt x="0" y="101"/>
                    <a:pt x="0" y="77"/>
                  </a:cubicBezTo>
                  <a:cubicBezTo>
                    <a:pt x="0" y="51"/>
                    <a:pt x="8" y="27"/>
                    <a:pt x="32" y="13"/>
                  </a:cubicBezTo>
                  <a:cubicBezTo>
                    <a:pt x="49" y="3"/>
                    <a:pt x="68" y="0"/>
                    <a:pt x="89" y="0"/>
                  </a:cubicBezTo>
                  <a:cubicBezTo>
                    <a:pt x="101" y="0"/>
                    <a:pt x="113" y="1"/>
                    <a:pt x="125" y="3"/>
                  </a:cubicBezTo>
                  <a:cubicBezTo>
                    <a:pt x="125" y="9"/>
                    <a:pt x="125" y="9"/>
                    <a:pt x="125" y="9"/>
                  </a:cubicBezTo>
                  <a:cubicBezTo>
                    <a:pt x="113" y="7"/>
                    <a:pt x="101" y="6"/>
                    <a:pt x="88" y="6"/>
                  </a:cubicBezTo>
                  <a:cubicBezTo>
                    <a:pt x="68" y="6"/>
                    <a:pt x="50" y="8"/>
                    <a:pt x="35" y="17"/>
                  </a:cubicBezTo>
                  <a:cubicBezTo>
                    <a:pt x="15" y="30"/>
                    <a:pt x="6" y="52"/>
                    <a:pt x="6" y="77"/>
                  </a:cubicBezTo>
                  <a:cubicBezTo>
                    <a:pt x="6" y="100"/>
                    <a:pt x="11" y="120"/>
                    <a:pt x="27" y="134"/>
                  </a:cubicBezTo>
                  <a:cubicBezTo>
                    <a:pt x="39" y="144"/>
                    <a:pt x="55" y="148"/>
                    <a:pt x="73" y="148"/>
                  </a:cubicBezTo>
                  <a:cubicBezTo>
                    <a:pt x="90" y="148"/>
                    <a:pt x="111" y="144"/>
                    <a:pt x="128" y="139"/>
                  </a:cubicBezTo>
                  <a:cubicBezTo>
                    <a:pt x="128" y="145"/>
                    <a:pt x="128" y="145"/>
                    <a:pt x="128" y="145"/>
                  </a:cubicBezTo>
                  <a:cubicBezTo>
                    <a:pt x="111" y="149"/>
                    <a:pt x="90" y="153"/>
                    <a:pt x="72" y="153"/>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18" name="Freeform 7"/>
            <p:cNvSpPr>
              <a:spLocks noEditPoints="1"/>
            </p:cNvSpPr>
            <p:nvPr/>
          </p:nvSpPr>
          <p:spPr bwMode="auto">
            <a:xfrm>
              <a:off x="3005746" y="1941612"/>
              <a:ext cx="518883" cy="510422"/>
            </a:xfrm>
            <a:custGeom>
              <a:avLst/>
              <a:gdLst>
                <a:gd name="T0" fmla="*/ 77 w 156"/>
                <a:gd name="T1" fmla="*/ 153 h 153"/>
                <a:gd name="T2" fmla="*/ 22 w 156"/>
                <a:gd name="T3" fmla="*/ 137 h 153"/>
                <a:gd name="T4" fmla="*/ 0 w 156"/>
                <a:gd name="T5" fmla="*/ 77 h 153"/>
                <a:gd name="T6" fmla="*/ 25 w 156"/>
                <a:gd name="T7" fmla="*/ 15 h 153"/>
                <a:gd name="T8" fmla="*/ 78 w 156"/>
                <a:gd name="T9" fmla="*/ 0 h 153"/>
                <a:gd name="T10" fmla="*/ 133 w 156"/>
                <a:gd name="T11" fmla="*/ 14 h 153"/>
                <a:gd name="T12" fmla="*/ 156 w 156"/>
                <a:gd name="T13" fmla="*/ 76 h 153"/>
                <a:gd name="T14" fmla="*/ 6 w 156"/>
                <a:gd name="T15" fmla="*/ 76 h 153"/>
                <a:gd name="T16" fmla="*/ 27 w 156"/>
                <a:gd name="T17" fmla="*/ 133 h 153"/>
                <a:gd name="T18" fmla="*/ 77 w 156"/>
                <a:gd name="T19" fmla="*/ 148 h 153"/>
                <a:gd name="T20" fmla="*/ 148 w 156"/>
                <a:gd name="T21" fmla="*/ 139 h 153"/>
                <a:gd name="T22" fmla="*/ 148 w 156"/>
                <a:gd name="T23" fmla="*/ 144 h 153"/>
                <a:gd name="T24" fmla="*/ 77 w 156"/>
                <a:gd name="T25" fmla="*/ 153 h 153"/>
                <a:gd name="T26" fmla="*/ 129 w 156"/>
                <a:gd name="T27" fmla="*/ 18 h 153"/>
                <a:gd name="T28" fmla="*/ 78 w 156"/>
                <a:gd name="T29" fmla="*/ 5 h 153"/>
                <a:gd name="T30" fmla="*/ 29 w 156"/>
                <a:gd name="T31" fmla="*/ 19 h 153"/>
                <a:gd name="T32" fmla="*/ 7 w 156"/>
                <a:gd name="T33" fmla="*/ 70 h 153"/>
                <a:gd name="T34" fmla="*/ 149 w 156"/>
                <a:gd name="T35" fmla="*/ 70 h 153"/>
                <a:gd name="T36" fmla="*/ 129 w 156"/>
                <a:gd name="T37" fmla="*/ 1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153">
                  <a:moveTo>
                    <a:pt x="77" y="153"/>
                  </a:moveTo>
                  <a:cubicBezTo>
                    <a:pt x="55" y="153"/>
                    <a:pt x="36" y="149"/>
                    <a:pt x="22" y="137"/>
                  </a:cubicBezTo>
                  <a:cubicBezTo>
                    <a:pt x="5" y="122"/>
                    <a:pt x="0" y="101"/>
                    <a:pt x="0" y="77"/>
                  </a:cubicBezTo>
                  <a:cubicBezTo>
                    <a:pt x="0" y="53"/>
                    <a:pt x="7" y="28"/>
                    <a:pt x="25" y="15"/>
                  </a:cubicBezTo>
                  <a:cubicBezTo>
                    <a:pt x="40" y="3"/>
                    <a:pt x="59" y="0"/>
                    <a:pt x="78" y="0"/>
                  </a:cubicBezTo>
                  <a:cubicBezTo>
                    <a:pt x="96" y="0"/>
                    <a:pt x="116" y="2"/>
                    <a:pt x="133" y="14"/>
                  </a:cubicBezTo>
                  <a:cubicBezTo>
                    <a:pt x="150" y="27"/>
                    <a:pt x="156" y="47"/>
                    <a:pt x="156" y="76"/>
                  </a:cubicBezTo>
                  <a:cubicBezTo>
                    <a:pt x="6" y="76"/>
                    <a:pt x="6" y="76"/>
                    <a:pt x="6" y="76"/>
                  </a:cubicBezTo>
                  <a:cubicBezTo>
                    <a:pt x="6" y="100"/>
                    <a:pt x="11" y="119"/>
                    <a:pt x="27" y="133"/>
                  </a:cubicBezTo>
                  <a:cubicBezTo>
                    <a:pt x="39" y="143"/>
                    <a:pt x="57" y="148"/>
                    <a:pt x="77" y="148"/>
                  </a:cubicBezTo>
                  <a:cubicBezTo>
                    <a:pt x="101" y="148"/>
                    <a:pt x="127" y="144"/>
                    <a:pt x="148" y="139"/>
                  </a:cubicBezTo>
                  <a:cubicBezTo>
                    <a:pt x="148" y="144"/>
                    <a:pt x="148" y="144"/>
                    <a:pt x="148" y="144"/>
                  </a:cubicBezTo>
                  <a:cubicBezTo>
                    <a:pt x="127" y="149"/>
                    <a:pt x="100" y="153"/>
                    <a:pt x="77" y="153"/>
                  </a:cubicBezTo>
                  <a:moveTo>
                    <a:pt x="129" y="18"/>
                  </a:moveTo>
                  <a:cubicBezTo>
                    <a:pt x="114" y="8"/>
                    <a:pt x="96" y="5"/>
                    <a:pt x="78" y="5"/>
                  </a:cubicBezTo>
                  <a:cubicBezTo>
                    <a:pt x="59" y="5"/>
                    <a:pt x="42" y="10"/>
                    <a:pt x="29" y="19"/>
                  </a:cubicBezTo>
                  <a:cubicBezTo>
                    <a:pt x="14" y="31"/>
                    <a:pt x="8" y="51"/>
                    <a:pt x="7" y="70"/>
                  </a:cubicBezTo>
                  <a:cubicBezTo>
                    <a:pt x="149" y="70"/>
                    <a:pt x="149" y="70"/>
                    <a:pt x="149" y="70"/>
                  </a:cubicBezTo>
                  <a:cubicBezTo>
                    <a:pt x="149" y="49"/>
                    <a:pt x="144" y="29"/>
                    <a:pt x="129" y="1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19" name="Freeform 8"/>
            <p:cNvSpPr>
              <a:spLocks noEditPoints="1"/>
            </p:cNvSpPr>
            <p:nvPr/>
          </p:nvSpPr>
          <p:spPr bwMode="auto">
            <a:xfrm>
              <a:off x="6608611" y="1821762"/>
              <a:ext cx="26791" cy="630273"/>
            </a:xfrm>
            <a:custGeom>
              <a:avLst/>
              <a:gdLst>
                <a:gd name="T0" fmla="*/ 19 w 19"/>
                <a:gd name="T1" fmla="*/ 447 h 447"/>
                <a:gd name="T2" fmla="*/ 0 w 19"/>
                <a:gd name="T3" fmla="*/ 447 h 447"/>
                <a:gd name="T4" fmla="*/ 0 w 19"/>
                <a:gd name="T5" fmla="*/ 423 h 447"/>
                <a:gd name="T6" fmla="*/ 19 w 19"/>
                <a:gd name="T7" fmla="*/ 423 h 447"/>
                <a:gd name="T8" fmla="*/ 19 w 19"/>
                <a:gd name="T9" fmla="*/ 447 h 447"/>
                <a:gd name="T10" fmla="*/ 2 w 19"/>
                <a:gd name="T11" fmla="*/ 0 h 447"/>
                <a:gd name="T12" fmla="*/ 16 w 19"/>
                <a:gd name="T13" fmla="*/ 0 h 447"/>
                <a:gd name="T14" fmla="*/ 16 w 19"/>
                <a:gd name="T15" fmla="*/ 343 h 447"/>
                <a:gd name="T16" fmla="*/ 2 w 19"/>
                <a:gd name="T17" fmla="*/ 343 h 447"/>
                <a:gd name="T18" fmla="*/ 2 w 19"/>
                <a:gd name="T19" fmla="*/ 0 h 447"/>
                <a:gd name="T20" fmla="*/ 2 w 19"/>
                <a:gd name="T21"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47">
                  <a:moveTo>
                    <a:pt x="19" y="447"/>
                  </a:moveTo>
                  <a:lnTo>
                    <a:pt x="0" y="447"/>
                  </a:lnTo>
                  <a:lnTo>
                    <a:pt x="0" y="423"/>
                  </a:lnTo>
                  <a:lnTo>
                    <a:pt x="19" y="423"/>
                  </a:lnTo>
                  <a:lnTo>
                    <a:pt x="19" y="447"/>
                  </a:lnTo>
                  <a:close/>
                  <a:moveTo>
                    <a:pt x="2" y="0"/>
                  </a:moveTo>
                  <a:lnTo>
                    <a:pt x="16" y="0"/>
                  </a:lnTo>
                  <a:lnTo>
                    <a:pt x="16" y="343"/>
                  </a:lnTo>
                  <a:lnTo>
                    <a:pt x="2" y="343"/>
                  </a:lnTo>
                  <a:lnTo>
                    <a:pt x="2" y="0"/>
                  </a:lnTo>
                  <a:lnTo>
                    <a:pt x="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fr-FR"/>
            </a:p>
          </p:txBody>
        </p:sp>
        <p:sp>
          <p:nvSpPr>
            <p:cNvPr id="20" name="Freeform 9"/>
            <p:cNvSpPr>
              <a:spLocks noEditPoints="1"/>
            </p:cNvSpPr>
            <p:nvPr/>
          </p:nvSpPr>
          <p:spPr bwMode="auto">
            <a:xfrm>
              <a:off x="5339605" y="1821762"/>
              <a:ext cx="22560" cy="630273"/>
            </a:xfrm>
            <a:custGeom>
              <a:avLst/>
              <a:gdLst>
                <a:gd name="T0" fmla="*/ 0 w 16"/>
                <a:gd name="T1" fmla="*/ 0 h 447"/>
                <a:gd name="T2" fmla="*/ 16 w 16"/>
                <a:gd name="T3" fmla="*/ 0 h 447"/>
                <a:gd name="T4" fmla="*/ 16 w 16"/>
                <a:gd name="T5" fmla="*/ 24 h 447"/>
                <a:gd name="T6" fmla="*/ 0 w 16"/>
                <a:gd name="T7" fmla="*/ 24 h 447"/>
                <a:gd name="T8" fmla="*/ 0 w 16"/>
                <a:gd name="T9" fmla="*/ 0 h 447"/>
                <a:gd name="T10" fmla="*/ 14 w 16"/>
                <a:gd name="T11" fmla="*/ 447 h 447"/>
                <a:gd name="T12" fmla="*/ 0 w 16"/>
                <a:gd name="T13" fmla="*/ 447 h 447"/>
                <a:gd name="T14" fmla="*/ 0 w 16"/>
                <a:gd name="T15" fmla="*/ 104 h 447"/>
                <a:gd name="T16" fmla="*/ 14 w 16"/>
                <a:gd name="T17" fmla="*/ 104 h 447"/>
                <a:gd name="T18" fmla="*/ 14 w 16"/>
                <a:gd name="T19" fmla="*/ 447 h 447"/>
                <a:gd name="T20" fmla="*/ 14 w 16"/>
                <a:gd name="T2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47">
                  <a:moveTo>
                    <a:pt x="0" y="0"/>
                  </a:moveTo>
                  <a:lnTo>
                    <a:pt x="16" y="0"/>
                  </a:lnTo>
                  <a:lnTo>
                    <a:pt x="16" y="24"/>
                  </a:lnTo>
                  <a:lnTo>
                    <a:pt x="0" y="24"/>
                  </a:lnTo>
                  <a:lnTo>
                    <a:pt x="0" y="0"/>
                  </a:lnTo>
                  <a:close/>
                  <a:moveTo>
                    <a:pt x="14" y="447"/>
                  </a:moveTo>
                  <a:lnTo>
                    <a:pt x="0" y="447"/>
                  </a:lnTo>
                  <a:lnTo>
                    <a:pt x="0" y="104"/>
                  </a:lnTo>
                  <a:lnTo>
                    <a:pt x="14" y="104"/>
                  </a:lnTo>
                  <a:lnTo>
                    <a:pt x="14" y="447"/>
                  </a:lnTo>
                  <a:lnTo>
                    <a:pt x="14" y="44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accent1"/>
                </a:solidFill>
              </a:endParaRPr>
            </a:p>
          </p:txBody>
        </p:sp>
        <p:sp>
          <p:nvSpPr>
            <p:cNvPr id="21" name="Freeform 10"/>
            <p:cNvSpPr>
              <a:spLocks/>
            </p:cNvSpPr>
            <p:nvPr/>
          </p:nvSpPr>
          <p:spPr bwMode="auto">
            <a:xfrm>
              <a:off x="1817110" y="1955712"/>
              <a:ext cx="919325" cy="496322"/>
            </a:xfrm>
            <a:custGeom>
              <a:avLst/>
              <a:gdLst>
                <a:gd name="T0" fmla="*/ 270 w 276"/>
                <a:gd name="T1" fmla="*/ 149 h 149"/>
                <a:gd name="T2" fmla="*/ 270 w 276"/>
                <a:gd name="T3" fmla="*/ 58 h 149"/>
                <a:gd name="T4" fmla="*/ 257 w 276"/>
                <a:gd name="T5" fmla="*/ 19 h 149"/>
                <a:gd name="T6" fmla="*/ 214 w 276"/>
                <a:gd name="T7" fmla="*/ 6 h 149"/>
                <a:gd name="T8" fmla="*/ 131 w 276"/>
                <a:gd name="T9" fmla="*/ 20 h 149"/>
                <a:gd name="T10" fmla="*/ 141 w 276"/>
                <a:gd name="T11" fmla="*/ 58 h 149"/>
                <a:gd name="T12" fmla="*/ 141 w 276"/>
                <a:gd name="T13" fmla="*/ 149 h 149"/>
                <a:gd name="T14" fmla="*/ 135 w 276"/>
                <a:gd name="T15" fmla="*/ 149 h 149"/>
                <a:gd name="T16" fmla="*/ 135 w 276"/>
                <a:gd name="T17" fmla="*/ 58 h 149"/>
                <a:gd name="T18" fmla="*/ 121 w 276"/>
                <a:gd name="T19" fmla="*/ 19 h 149"/>
                <a:gd name="T20" fmla="*/ 79 w 276"/>
                <a:gd name="T21" fmla="*/ 6 h 149"/>
                <a:gd name="T22" fmla="*/ 6 w 276"/>
                <a:gd name="T23" fmla="*/ 18 h 149"/>
                <a:gd name="T24" fmla="*/ 6 w 276"/>
                <a:gd name="T25" fmla="*/ 149 h 149"/>
                <a:gd name="T26" fmla="*/ 0 w 276"/>
                <a:gd name="T27" fmla="*/ 149 h 149"/>
                <a:gd name="T28" fmla="*/ 0 w 276"/>
                <a:gd name="T29" fmla="*/ 4 h 149"/>
                <a:gd name="T30" fmla="*/ 5 w 276"/>
                <a:gd name="T31" fmla="*/ 4 h 149"/>
                <a:gd name="T32" fmla="*/ 5 w 276"/>
                <a:gd name="T33" fmla="*/ 12 h 149"/>
                <a:gd name="T34" fmla="*/ 79 w 276"/>
                <a:gd name="T35" fmla="*/ 0 h 149"/>
                <a:gd name="T36" fmla="*/ 121 w 276"/>
                <a:gd name="T37" fmla="*/ 11 h 149"/>
                <a:gd name="T38" fmla="*/ 127 w 276"/>
                <a:gd name="T39" fmla="*/ 15 h 149"/>
                <a:gd name="T40" fmla="*/ 214 w 276"/>
                <a:gd name="T41" fmla="*/ 0 h 149"/>
                <a:gd name="T42" fmla="*/ 262 w 276"/>
                <a:gd name="T43" fmla="*/ 15 h 149"/>
                <a:gd name="T44" fmla="*/ 276 w 276"/>
                <a:gd name="T45" fmla="*/ 58 h 149"/>
                <a:gd name="T46" fmla="*/ 276 w 276"/>
                <a:gd name="T47" fmla="*/ 149 h 149"/>
                <a:gd name="T48" fmla="*/ 270 w 276"/>
                <a:gd name="T4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149">
                  <a:moveTo>
                    <a:pt x="270" y="149"/>
                  </a:moveTo>
                  <a:cubicBezTo>
                    <a:pt x="270" y="58"/>
                    <a:pt x="270" y="58"/>
                    <a:pt x="270" y="58"/>
                  </a:cubicBezTo>
                  <a:cubicBezTo>
                    <a:pt x="270" y="40"/>
                    <a:pt x="267" y="28"/>
                    <a:pt x="257" y="19"/>
                  </a:cubicBezTo>
                  <a:cubicBezTo>
                    <a:pt x="246" y="9"/>
                    <a:pt x="231" y="6"/>
                    <a:pt x="214" y="6"/>
                  </a:cubicBezTo>
                  <a:cubicBezTo>
                    <a:pt x="191" y="6"/>
                    <a:pt x="166" y="11"/>
                    <a:pt x="131" y="20"/>
                  </a:cubicBezTo>
                  <a:cubicBezTo>
                    <a:pt x="140" y="31"/>
                    <a:pt x="141" y="44"/>
                    <a:pt x="141" y="58"/>
                  </a:cubicBezTo>
                  <a:cubicBezTo>
                    <a:pt x="141" y="149"/>
                    <a:pt x="141" y="149"/>
                    <a:pt x="141" y="149"/>
                  </a:cubicBezTo>
                  <a:cubicBezTo>
                    <a:pt x="135" y="149"/>
                    <a:pt x="135" y="149"/>
                    <a:pt x="135" y="149"/>
                  </a:cubicBezTo>
                  <a:cubicBezTo>
                    <a:pt x="135" y="58"/>
                    <a:pt x="135" y="58"/>
                    <a:pt x="135" y="58"/>
                  </a:cubicBezTo>
                  <a:cubicBezTo>
                    <a:pt x="135" y="40"/>
                    <a:pt x="131" y="28"/>
                    <a:pt x="121" y="19"/>
                  </a:cubicBezTo>
                  <a:cubicBezTo>
                    <a:pt x="110" y="9"/>
                    <a:pt x="96" y="6"/>
                    <a:pt x="79" y="6"/>
                  </a:cubicBezTo>
                  <a:cubicBezTo>
                    <a:pt x="55" y="6"/>
                    <a:pt x="29" y="12"/>
                    <a:pt x="6" y="18"/>
                  </a:cubicBezTo>
                  <a:cubicBezTo>
                    <a:pt x="6" y="149"/>
                    <a:pt x="6" y="149"/>
                    <a:pt x="6" y="149"/>
                  </a:cubicBezTo>
                  <a:cubicBezTo>
                    <a:pt x="0" y="149"/>
                    <a:pt x="0" y="149"/>
                    <a:pt x="0" y="149"/>
                  </a:cubicBezTo>
                  <a:cubicBezTo>
                    <a:pt x="0" y="4"/>
                    <a:pt x="0" y="4"/>
                    <a:pt x="0" y="4"/>
                  </a:cubicBezTo>
                  <a:cubicBezTo>
                    <a:pt x="5" y="4"/>
                    <a:pt x="5" y="4"/>
                    <a:pt x="5" y="4"/>
                  </a:cubicBezTo>
                  <a:cubicBezTo>
                    <a:pt x="5" y="12"/>
                    <a:pt x="5" y="12"/>
                    <a:pt x="5" y="12"/>
                  </a:cubicBezTo>
                  <a:cubicBezTo>
                    <a:pt x="29" y="6"/>
                    <a:pt x="55" y="0"/>
                    <a:pt x="79" y="0"/>
                  </a:cubicBezTo>
                  <a:cubicBezTo>
                    <a:pt x="96" y="0"/>
                    <a:pt x="110" y="3"/>
                    <a:pt x="121" y="11"/>
                  </a:cubicBezTo>
                  <a:cubicBezTo>
                    <a:pt x="123" y="12"/>
                    <a:pt x="125" y="13"/>
                    <a:pt x="127" y="15"/>
                  </a:cubicBezTo>
                  <a:cubicBezTo>
                    <a:pt x="163" y="6"/>
                    <a:pt x="190" y="0"/>
                    <a:pt x="214" y="0"/>
                  </a:cubicBezTo>
                  <a:cubicBezTo>
                    <a:pt x="232" y="0"/>
                    <a:pt x="249" y="3"/>
                    <a:pt x="262" y="15"/>
                  </a:cubicBezTo>
                  <a:cubicBezTo>
                    <a:pt x="274" y="26"/>
                    <a:pt x="276" y="40"/>
                    <a:pt x="276" y="58"/>
                  </a:cubicBezTo>
                  <a:cubicBezTo>
                    <a:pt x="276" y="149"/>
                    <a:pt x="276" y="149"/>
                    <a:pt x="276" y="149"/>
                  </a:cubicBezTo>
                  <a:lnTo>
                    <a:pt x="270" y="14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22" name="Freeform 11"/>
            <p:cNvSpPr>
              <a:spLocks/>
            </p:cNvSpPr>
            <p:nvPr/>
          </p:nvSpPr>
          <p:spPr bwMode="auto">
            <a:xfrm>
              <a:off x="3798170" y="1955712"/>
              <a:ext cx="266492" cy="496322"/>
            </a:xfrm>
            <a:custGeom>
              <a:avLst/>
              <a:gdLst>
                <a:gd name="T0" fmla="*/ 0 w 80"/>
                <a:gd name="T1" fmla="*/ 149 h 149"/>
                <a:gd name="T2" fmla="*/ 0 w 80"/>
                <a:gd name="T3" fmla="*/ 4 h 149"/>
                <a:gd name="T4" fmla="*/ 5 w 80"/>
                <a:gd name="T5" fmla="*/ 4 h 149"/>
                <a:gd name="T6" fmla="*/ 6 w 80"/>
                <a:gd name="T7" fmla="*/ 12 h 149"/>
                <a:gd name="T8" fmla="*/ 72 w 80"/>
                <a:gd name="T9" fmla="*/ 0 h 149"/>
                <a:gd name="T10" fmla="*/ 80 w 80"/>
                <a:gd name="T11" fmla="*/ 0 h 149"/>
                <a:gd name="T12" fmla="*/ 80 w 80"/>
                <a:gd name="T13" fmla="*/ 6 h 149"/>
                <a:gd name="T14" fmla="*/ 70 w 80"/>
                <a:gd name="T15" fmla="*/ 6 h 149"/>
                <a:gd name="T16" fmla="*/ 6 w 80"/>
                <a:gd name="T17" fmla="*/ 18 h 149"/>
                <a:gd name="T18" fmla="*/ 6 w 80"/>
                <a:gd name="T19" fmla="*/ 149 h 149"/>
                <a:gd name="T20" fmla="*/ 0 w 80"/>
                <a:gd name="T21"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49">
                  <a:moveTo>
                    <a:pt x="0" y="149"/>
                  </a:moveTo>
                  <a:cubicBezTo>
                    <a:pt x="0" y="4"/>
                    <a:pt x="0" y="4"/>
                    <a:pt x="0" y="4"/>
                  </a:cubicBezTo>
                  <a:cubicBezTo>
                    <a:pt x="5" y="4"/>
                    <a:pt x="5" y="4"/>
                    <a:pt x="5" y="4"/>
                  </a:cubicBezTo>
                  <a:cubicBezTo>
                    <a:pt x="6" y="12"/>
                    <a:pt x="6" y="12"/>
                    <a:pt x="6" y="12"/>
                  </a:cubicBezTo>
                  <a:cubicBezTo>
                    <a:pt x="38" y="4"/>
                    <a:pt x="51" y="0"/>
                    <a:pt x="72" y="0"/>
                  </a:cubicBezTo>
                  <a:cubicBezTo>
                    <a:pt x="80" y="0"/>
                    <a:pt x="80" y="0"/>
                    <a:pt x="80" y="0"/>
                  </a:cubicBezTo>
                  <a:cubicBezTo>
                    <a:pt x="80" y="6"/>
                    <a:pt x="80" y="6"/>
                    <a:pt x="80" y="6"/>
                  </a:cubicBezTo>
                  <a:cubicBezTo>
                    <a:pt x="70" y="6"/>
                    <a:pt x="70" y="6"/>
                    <a:pt x="70" y="6"/>
                  </a:cubicBezTo>
                  <a:cubicBezTo>
                    <a:pt x="52" y="6"/>
                    <a:pt x="38" y="9"/>
                    <a:pt x="6" y="18"/>
                  </a:cubicBezTo>
                  <a:cubicBezTo>
                    <a:pt x="6" y="149"/>
                    <a:pt x="6" y="149"/>
                    <a:pt x="6" y="149"/>
                  </a:cubicBezTo>
                  <a:lnTo>
                    <a:pt x="0" y="14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fr-FR"/>
            </a:p>
          </p:txBody>
        </p:sp>
        <p:sp>
          <p:nvSpPr>
            <p:cNvPr id="23" name="Freeform 12"/>
            <p:cNvSpPr>
              <a:spLocks/>
            </p:cNvSpPr>
            <p:nvPr/>
          </p:nvSpPr>
          <p:spPr bwMode="auto">
            <a:xfrm>
              <a:off x="5621607" y="1809071"/>
              <a:ext cx="459662" cy="642963"/>
            </a:xfrm>
            <a:custGeom>
              <a:avLst/>
              <a:gdLst>
                <a:gd name="T0" fmla="*/ 101 w 138"/>
                <a:gd name="T1" fmla="*/ 193 h 193"/>
                <a:gd name="T2" fmla="*/ 52 w 138"/>
                <a:gd name="T3" fmla="*/ 166 h 193"/>
                <a:gd name="T4" fmla="*/ 47 w 138"/>
                <a:gd name="T5" fmla="*/ 125 h 193"/>
                <a:gd name="T6" fmla="*/ 47 w 138"/>
                <a:gd name="T7" fmla="*/ 50 h 193"/>
                <a:gd name="T8" fmla="*/ 0 w 138"/>
                <a:gd name="T9" fmla="*/ 50 h 193"/>
                <a:gd name="T10" fmla="*/ 0 w 138"/>
                <a:gd name="T11" fmla="*/ 44 h 193"/>
                <a:gd name="T12" fmla="*/ 47 w 138"/>
                <a:gd name="T13" fmla="*/ 44 h 193"/>
                <a:gd name="T14" fmla="*/ 48 w 138"/>
                <a:gd name="T15" fmla="*/ 0 h 193"/>
                <a:gd name="T16" fmla="*/ 53 w 138"/>
                <a:gd name="T17" fmla="*/ 0 h 193"/>
                <a:gd name="T18" fmla="*/ 53 w 138"/>
                <a:gd name="T19" fmla="*/ 44 h 193"/>
                <a:gd name="T20" fmla="*/ 130 w 138"/>
                <a:gd name="T21" fmla="*/ 44 h 193"/>
                <a:gd name="T22" fmla="*/ 130 w 138"/>
                <a:gd name="T23" fmla="*/ 50 h 193"/>
                <a:gd name="T24" fmla="*/ 53 w 138"/>
                <a:gd name="T25" fmla="*/ 50 h 193"/>
                <a:gd name="T26" fmla="*/ 53 w 138"/>
                <a:gd name="T27" fmla="*/ 125 h 193"/>
                <a:gd name="T28" fmla="*/ 58 w 138"/>
                <a:gd name="T29" fmla="*/ 164 h 193"/>
                <a:gd name="T30" fmla="*/ 102 w 138"/>
                <a:gd name="T31" fmla="*/ 188 h 193"/>
                <a:gd name="T32" fmla="*/ 138 w 138"/>
                <a:gd name="T33" fmla="*/ 186 h 193"/>
                <a:gd name="T34" fmla="*/ 138 w 138"/>
                <a:gd name="T35" fmla="*/ 191 h 193"/>
                <a:gd name="T36" fmla="*/ 101 w 138"/>
                <a:gd name="T3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193">
                  <a:moveTo>
                    <a:pt x="101" y="193"/>
                  </a:moveTo>
                  <a:cubicBezTo>
                    <a:pt x="73" y="193"/>
                    <a:pt x="58" y="185"/>
                    <a:pt x="52" y="166"/>
                  </a:cubicBezTo>
                  <a:cubicBezTo>
                    <a:pt x="48" y="154"/>
                    <a:pt x="47" y="142"/>
                    <a:pt x="47" y="125"/>
                  </a:cubicBezTo>
                  <a:cubicBezTo>
                    <a:pt x="47" y="50"/>
                    <a:pt x="47" y="50"/>
                    <a:pt x="47" y="50"/>
                  </a:cubicBezTo>
                  <a:cubicBezTo>
                    <a:pt x="0" y="50"/>
                    <a:pt x="0" y="50"/>
                    <a:pt x="0" y="50"/>
                  </a:cubicBezTo>
                  <a:cubicBezTo>
                    <a:pt x="0" y="44"/>
                    <a:pt x="0" y="44"/>
                    <a:pt x="0" y="44"/>
                  </a:cubicBezTo>
                  <a:cubicBezTo>
                    <a:pt x="47" y="44"/>
                    <a:pt x="47" y="44"/>
                    <a:pt x="47" y="44"/>
                  </a:cubicBezTo>
                  <a:cubicBezTo>
                    <a:pt x="48" y="0"/>
                    <a:pt x="48" y="0"/>
                    <a:pt x="48" y="0"/>
                  </a:cubicBezTo>
                  <a:cubicBezTo>
                    <a:pt x="53" y="0"/>
                    <a:pt x="53" y="0"/>
                    <a:pt x="53" y="0"/>
                  </a:cubicBezTo>
                  <a:cubicBezTo>
                    <a:pt x="53" y="44"/>
                    <a:pt x="53" y="44"/>
                    <a:pt x="53" y="44"/>
                  </a:cubicBezTo>
                  <a:cubicBezTo>
                    <a:pt x="130" y="44"/>
                    <a:pt x="130" y="44"/>
                    <a:pt x="130" y="44"/>
                  </a:cubicBezTo>
                  <a:cubicBezTo>
                    <a:pt x="130" y="50"/>
                    <a:pt x="130" y="50"/>
                    <a:pt x="130" y="50"/>
                  </a:cubicBezTo>
                  <a:cubicBezTo>
                    <a:pt x="53" y="50"/>
                    <a:pt x="53" y="50"/>
                    <a:pt x="53" y="50"/>
                  </a:cubicBezTo>
                  <a:cubicBezTo>
                    <a:pt x="53" y="125"/>
                    <a:pt x="53" y="125"/>
                    <a:pt x="53" y="125"/>
                  </a:cubicBezTo>
                  <a:cubicBezTo>
                    <a:pt x="53" y="138"/>
                    <a:pt x="53" y="151"/>
                    <a:pt x="58" y="164"/>
                  </a:cubicBezTo>
                  <a:cubicBezTo>
                    <a:pt x="63" y="180"/>
                    <a:pt x="77" y="188"/>
                    <a:pt x="102" y="188"/>
                  </a:cubicBezTo>
                  <a:cubicBezTo>
                    <a:pt x="114" y="188"/>
                    <a:pt x="127" y="187"/>
                    <a:pt x="138" y="186"/>
                  </a:cubicBezTo>
                  <a:cubicBezTo>
                    <a:pt x="138" y="191"/>
                    <a:pt x="138" y="191"/>
                    <a:pt x="138" y="191"/>
                  </a:cubicBezTo>
                  <a:cubicBezTo>
                    <a:pt x="127" y="193"/>
                    <a:pt x="113" y="193"/>
                    <a:pt x="101" y="1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accent1"/>
                </a:solidFill>
              </a:endParaRPr>
            </a:p>
          </p:txBody>
        </p:sp>
      </p:grpSp>
    </p:spTree>
    <p:extLst>
      <p:ext uri="{BB962C8B-B14F-4D97-AF65-F5344CB8AC3E}">
        <p14:creationId xmlns:p14="http://schemas.microsoft.com/office/powerpoint/2010/main" val="28610211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apo de fin Logo">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561976" y="0"/>
            <a:ext cx="858202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05731" y="2374153"/>
            <a:ext cx="4631334" cy="729232"/>
          </a:xfrm>
          <a:prstGeom prst="rect">
            <a:avLst/>
          </a:prstGeom>
        </p:spPr>
      </p:pic>
    </p:spTree>
    <p:extLst>
      <p:ext uri="{BB962C8B-B14F-4D97-AF65-F5344CB8AC3E}">
        <p14:creationId xmlns:p14="http://schemas.microsoft.com/office/powerpoint/2010/main" val="8464088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2" name="Rectangle 1"/>
          <p:cNvSpPr/>
          <p:nvPr userDrawn="1"/>
        </p:nvSpPr>
        <p:spPr>
          <a:xfrm>
            <a:off x="0" y="0"/>
            <a:ext cx="566738" cy="5143500"/>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3" name="Slide Number Placeholder 4"/>
          <p:cNvSpPr txBox="1">
            <a:spLocks/>
          </p:cNvSpPr>
          <p:nvPr userDrawn="1"/>
        </p:nvSpPr>
        <p:spPr>
          <a:xfrm>
            <a:off x="8750300" y="4845050"/>
            <a:ext cx="285750" cy="153988"/>
          </a:xfrm>
          <a:prstGeom prst="rect">
            <a:avLst/>
          </a:prstGeom>
        </p:spPr>
        <p:txBody>
          <a:bodyPr wrap="none" lIns="0" tIns="0" rIns="0" bIns="0">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fontAlgn="base">
              <a:spcBef>
                <a:spcPct val="0"/>
              </a:spcBef>
              <a:spcAft>
                <a:spcPct val="0"/>
              </a:spcAft>
              <a:defRPr/>
            </a:pPr>
            <a:fld id="{68B759E0-35A8-45BC-9C94-FFEE03FD2185}" type="slidenum">
              <a:rPr lang="fr-FR" altLang="en-US" sz="1000" smtClean="0">
                <a:solidFill>
                  <a:srgbClr val="FFFFFF"/>
                </a:solidFill>
                <a:latin typeface="Allumi Ptf ExtraLight" pitchFamily="34" charset="0"/>
              </a:rPr>
              <a:pPr fontAlgn="base">
                <a:spcBef>
                  <a:spcPct val="0"/>
                </a:spcBef>
                <a:spcAft>
                  <a:spcPct val="0"/>
                </a:spcAft>
                <a:defRPr/>
              </a:pPr>
              <a:t>‹N°›</a:t>
            </a:fld>
            <a:endParaRPr lang="fr-FR" altLang="en-US" sz="1000" dirty="0">
              <a:solidFill>
                <a:srgbClr val="FFFFFF"/>
              </a:solidFill>
              <a:latin typeface="Allumi Ptf ExtraLight" pitchFamily="34" charset="0"/>
            </a:endParaRPr>
          </a:p>
        </p:txBody>
      </p:sp>
      <p:sp>
        <p:nvSpPr>
          <p:cNvPr id="5" name="Espace réservé du numéro de diapositive 5"/>
          <p:cNvSpPr>
            <a:spLocks noGrp="1"/>
          </p:cNvSpPr>
          <p:nvPr>
            <p:ph type="sldNum" sz="quarter" idx="4"/>
          </p:nvPr>
        </p:nvSpPr>
        <p:spPr>
          <a:xfrm>
            <a:off x="8765599" y="4825956"/>
            <a:ext cx="298159" cy="153888"/>
          </a:xfrm>
          <a:prstGeom prst="rect">
            <a:avLst/>
          </a:prstGeom>
        </p:spPr>
        <p:txBody>
          <a:bodyPr vert="horz" wrap="none" lIns="0" tIns="0" rIns="0" bIns="0" numCol="1" anchor="t" anchorCtr="0" compatLnSpc="1">
            <a:prstTxWarp prst="textNoShape">
              <a:avLst/>
            </a:prstTxWarp>
            <a:spAutoFit/>
          </a:bodyPr>
          <a:lstStyle>
            <a:lvl1pPr algn="l" eaLnBrk="1" hangingPunct="1">
              <a:defRPr sz="1000">
                <a:solidFill>
                  <a:schemeClr val="tx2"/>
                </a:solidFill>
                <a:latin typeface="+mj-lt"/>
              </a:defRPr>
            </a:lvl1pPr>
          </a:lstStyle>
          <a:p>
            <a:pPr>
              <a:defRPr/>
            </a:pPr>
            <a:fld id="{AD3DF26E-84F7-41A9-99A5-C44A0A6012E5}" type="slidenum">
              <a:rPr lang="fr-FR" altLang="en-US" smtClean="0">
                <a:solidFill>
                  <a:srgbClr val="475261"/>
                </a:solidFill>
              </a:rPr>
              <a:pPr>
                <a:defRPr/>
              </a:pPr>
              <a:t>‹N°›</a:t>
            </a:fld>
            <a:endParaRPr lang="fr-FR" altLang="en-US" dirty="0">
              <a:solidFill>
                <a:srgbClr val="475261"/>
              </a:solidFill>
            </a:endParaRPr>
          </a:p>
        </p:txBody>
      </p:sp>
    </p:spTree>
    <p:extLst>
      <p:ext uri="{BB962C8B-B14F-4D97-AF65-F5344CB8AC3E}">
        <p14:creationId xmlns:p14="http://schemas.microsoft.com/office/powerpoint/2010/main" val="8121556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1"/>
            <a:ext cx="6896999"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p:nvPr>
        </p:nvSpPr>
        <p:spPr>
          <a:xfrm>
            <a:off x="274320" y="2286001"/>
            <a:ext cx="6896100"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a:t>Click to edit Master subtitle style</a:t>
            </a:r>
            <a:endParaRPr lang="en-US" dirty="0"/>
          </a:p>
        </p:txBody>
      </p: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latin typeface="Trebuchet MS" pitchFamily="34" charset="0"/>
            </a:endParaRPr>
          </a:p>
        </p:txBody>
      </p:sp>
      <p:pic>
        <p:nvPicPr>
          <p:cNvPr id="6" name="Picture 5" descr="dell_blue_lrg_logo.png"/>
          <p:cNvPicPr>
            <a:picLocks noChangeAspect="1"/>
          </p:cNvPicPr>
          <p:nvPr userDrawn="1"/>
        </p:nvPicPr>
        <p:blipFill>
          <a:blip r:embed="rId2" cstate="screen"/>
          <a:stretch>
            <a:fillRect/>
          </a:stretch>
        </p:blipFill>
        <p:spPr bwMode="black">
          <a:xfrm>
            <a:off x="8283229" y="4303779"/>
            <a:ext cx="599303" cy="599303"/>
          </a:xfrm>
          <a:prstGeom prst="rect">
            <a:avLst/>
          </a:prstGeom>
        </p:spPr>
      </p:pic>
    </p:spTree>
    <p:extLst>
      <p:ext uri="{BB962C8B-B14F-4D97-AF65-F5344CB8AC3E}">
        <p14:creationId xmlns:p14="http://schemas.microsoft.com/office/powerpoint/2010/main" val="2271882744"/>
      </p:ext>
    </p:extLst>
  </p:cSld>
  <p:clrMapOvr>
    <a:masterClrMapping/>
  </p:clrMapOvr>
  <p:transition spd="med">
    <p:wipe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2" y="274321"/>
            <a:ext cx="5200791" cy="1661993"/>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p:nvPr>
        </p:nvSpPr>
        <p:spPr>
          <a:xfrm>
            <a:off x="274322" y="2252134"/>
            <a:ext cx="5200791"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a:t>Click to edit Master subtitle style</a:t>
            </a:r>
            <a:endParaRPr lang="en-US" dirty="0"/>
          </a:p>
        </p:txBody>
      </p:sp>
      <p:pic>
        <p:nvPicPr>
          <p:cNvPr id="7" name="Picture 9" descr="white"/>
          <p:cNvPicPr>
            <a:picLocks noChangeAspect="1" noChangeArrowheads="1"/>
          </p:cNvPicPr>
          <p:nvPr userDrawn="1"/>
        </p:nvPicPr>
        <p:blipFill>
          <a:blip r:embed="rId3" cstate="screen"/>
          <a:srcRect/>
          <a:stretch>
            <a:fillRect/>
          </a:stretch>
        </p:blipFill>
        <p:spPr bwMode="black">
          <a:xfrm>
            <a:off x="7823200" y="3816264"/>
            <a:ext cx="1023494" cy="1023494"/>
          </a:xfrm>
          <a:prstGeom prst="rect">
            <a:avLst/>
          </a:prstGeom>
          <a:noFill/>
          <a:ln w="9525">
            <a:noFill/>
            <a:miter lim="800000"/>
            <a:headEnd/>
            <a:tailEnd/>
          </a:ln>
        </p:spPr>
      </p:pic>
    </p:spTree>
    <p:extLst>
      <p:ext uri="{BB962C8B-B14F-4D97-AF65-F5344CB8AC3E}">
        <p14:creationId xmlns:p14="http://schemas.microsoft.com/office/powerpoint/2010/main" val="3725480198"/>
      </p:ext>
    </p:extLst>
  </p:cSld>
  <p:clrMapOvr>
    <a:masterClrMapping/>
  </p:clrMapOvr>
  <p:transition spd="med">
    <p:wipe dir="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33334083"/>
      </p:ext>
    </p:extLst>
  </p:cSld>
  <p:clrMapOvr>
    <a:masterClrMapping/>
  </p:clrMapOvr>
  <p:transition spd="med">
    <p:wipe dir="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p:spPr>
        <p:txBody>
          <a:bodyPr/>
          <a:lstStyle>
            <a:lvl1pPr marL="0" indent="0">
              <a:buNone/>
              <a:defRPr b="1"/>
            </a:lvl1pPr>
          </a:lstStyle>
          <a:p>
            <a:pPr lvl="0"/>
            <a:r>
              <a:rPr lang="en-US" dirty="0"/>
              <a:t>Subhead</a:t>
            </a:r>
          </a:p>
        </p:txBody>
      </p:sp>
      <p:sp>
        <p:nvSpPr>
          <p:cNvPr id="2" name="Title 1"/>
          <p:cNvSpPr>
            <a:spLocks noGrp="1"/>
          </p:cNvSpPr>
          <p:nvPr>
            <p:ph type="title" hasCustomPrompt="1"/>
          </p:nvPr>
        </p:nvSpPr>
        <p:spPr>
          <a:xfrm>
            <a:off x="274319" y="271885"/>
            <a:ext cx="7955280" cy="640080"/>
          </a:xfrm>
        </p:spPr>
        <p:txBody>
          <a:bodyPr>
            <a:normAutofit/>
          </a:bodyPr>
          <a:lstStyle>
            <a:lvl1pPr>
              <a:defRPr baseline="0"/>
            </a:lvl1pPr>
          </a:lstStyle>
          <a:p>
            <a:r>
              <a:rPr lang="en-US" dirty="0"/>
              <a:t>Click to edit content page title </a:t>
            </a:r>
          </a:p>
        </p:txBody>
      </p:sp>
      <p:sp>
        <p:nvSpPr>
          <p:cNvPr id="6" name="Content Placeholder 2"/>
          <p:cNvSpPr>
            <a:spLocks noGrp="1"/>
          </p:cNvSpPr>
          <p:nvPr>
            <p:ph sz="half" idx="1" hasCustomPrompt="1"/>
          </p:nvPr>
        </p:nvSpPr>
        <p:spPr>
          <a:xfrm>
            <a:off x="295275" y="1554480"/>
            <a:ext cx="7955280" cy="301752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4171541382"/>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image" Target="../media/image1.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theme" Target="../theme/theme2.xml"/><Relationship Id="rId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202895" y="490051"/>
            <a:ext cx="7657639" cy="660893"/>
          </a:xfrm>
          <a:prstGeom prst="rect">
            <a:avLst/>
          </a:prstGeom>
        </p:spPr>
        <p:txBody>
          <a:bodyPr vert="horz" lIns="0" tIns="0" rIns="0" bIns="0" rtlCol="0" anchor="t" anchorCtr="0">
            <a:noAutofit/>
          </a:bodyPr>
          <a:lstStyle/>
          <a:p>
            <a:pPr lvl="0"/>
            <a:r>
              <a:rPr lang="fr-FR" dirty="0"/>
              <a:t>Modifiez le style du titre</a:t>
            </a:r>
          </a:p>
        </p:txBody>
      </p:sp>
      <p:sp>
        <p:nvSpPr>
          <p:cNvPr id="3" name="Espace réservé du texte 2"/>
          <p:cNvSpPr>
            <a:spLocks noGrp="1"/>
          </p:cNvSpPr>
          <p:nvPr>
            <p:ph type="body" idx="1"/>
          </p:nvPr>
        </p:nvSpPr>
        <p:spPr>
          <a:xfrm>
            <a:off x="937325" y="1303459"/>
            <a:ext cx="7923209" cy="1874359"/>
          </a:xfrm>
          <a:prstGeom prst="rect">
            <a:avLst/>
          </a:prstGeom>
        </p:spPr>
        <p:txBody>
          <a:bodyPr vert="horz" wrap="square" lIns="0" tIns="0" rIns="0" bIns="0" rtlCol="0" anchor="t" anchorCtr="0">
            <a:sp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Rectangle 6"/>
          <p:cNvSpPr/>
          <p:nvPr/>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0399628"/>
      </p:ext>
    </p:extLst>
  </p:cSld>
  <p:clrMap bg1="lt1" tx1="dk1" bg2="lt2" tx2="dk2" accent1="accent1" accent2="accent2" accent3="accent3" accent4="accent4" accent5="accent5" accent6="accent6" hlink="hlink" folHlink="folHlink"/>
  <p:sldLayoutIdLst>
    <p:sldLayoutId id="2147483706" r:id="rId1"/>
    <p:sldLayoutId id="2147483649" r:id="rId2"/>
    <p:sldLayoutId id="2147483689" r:id="rId3"/>
    <p:sldLayoutId id="2147483671" r:id="rId4"/>
    <p:sldLayoutId id="2147483690" r:id="rId5"/>
    <p:sldLayoutId id="2147483672" r:id="rId6"/>
    <p:sldLayoutId id="2147483673" r:id="rId7"/>
    <p:sldLayoutId id="2147483676" r:id="rId8"/>
    <p:sldLayoutId id="2147483675" r:id="rId9"/>
    <p:sldLayoutId id="2147483703" r:id="rId10"/>
    <p:sldLayoutId id="2147483660" r:id="rId11"/>
    <p:sldLayoutId id="2147483650" r:id="rId12"/>
    <p:sldLayoutId id="2147483682" r:id="rId13"/>
    <p:sldLayoutId id="2147483701" r:id="rId14"/>
    <p:sldLayoutId id="2147483683" r:id="rId15"/>
    <p:sldLayoutId id="2147483684" r:id="rId16"/>
    <p:sldLayoutId id="2147483685" r:id="rId17"/>
    <p:sldLayoutId id="2147483699" r:id="rId18"/>
    <p:sldLayoutId id="2147483700" r:id="rId19"/>
    <p:sldLayoutId id="2147483680" r:id="rId20"/>
    <p:sldLayoutId id="2147483681" r:id="rId21"/>
    <p:sldLayoutId id="2147483702" r:id="rId22"/>
    <p:sldLayoutId id="2147483686" r:id="rId23"/>
    <p:sldLayoutId id="2147483687" r:id="rId24"/>
    <p:sldLayoutId id="2147483688" r:id="rId25"/>
    <p:sldLayoutId id="2147483697" r:id="rId26"/>
    <p:sldLayoutId id="2147483698" r:id="rId27"/>
    <p:sldLayoutId id="2147483667" r:id="rId28"/>
    <p:sldLayoutId id="2147483704" r:id="rId29"/>
    <p:sldLayoutId id="2147483662" r:id="rId30"/>
    <p:sldLayoutId id="2147483668" r:id="rId31"/>
    <p:sldLayoutId id="2147483669" r:id="rId32"/>
    <p:sldLayoutId id="2147483670" r:id="rId33"/>
    <p:sldLayoutId id="2147483695" r:id="rId34"/>
    <p:sldLayoutId id="2147483696" r:id="rId35"/>
    <p:sldLayoutId id="2147483661" r:id="rId36"/>
    <p:sldLayoutId id="2147483705" r:id="rId37"/>
    <p:sldLayoutId id="2147483666" r:id="rId38"/>
    <p:sldLayoutId id="2147483663" r:id="rId39"/>
    <p:sldLayoutId id="2147483664" r:id="rId40"/>
    <p:sldLayoutId id="2147483665" r:id="rId41"/>
    <p:sldLayoutId id="2147483693" r:id="rId42"/>
    <p:sldLayoutId id="2147483694" r:id="rId43"/>
    <p:sldLayoutId id="2147483655" r:id="rId44"/>
    <p:sldLayoutId id="2147483677" r:id="rId45"/>
    <p:sldLayoutId id="2147483710" r:id="rId46"/>
    <p:sldLayoutId id="2147483678" r:id="rId47"/>
    <p:sldLayoutId id="2147483708" r:id="rId48"/>
  </p:sldLayoutIdLst>
  <p:hf sldNum="0" hdr="0" ftr="0" dt="0"/>
  <p:txStyles>
    <p:titleStyle>
      <a:lvl1pPr algn="l" defTabSz="914400" rtl="0" eaLnBrk="1" latinLnBrk="0" hangingPunct="1">
        <a:lnSpc>
          <a:spcPct val="85000"/>
        </a:lnSpc>
        <a:spcBef>
          <a:spcPct val="0"/>
        </a:spcBef>
        <a:buNone/>
        <a:defRPr lang="fr-FR" sz="3200" b="0" kern="1200" dirty="0">
          <a:solidFill>
            <a:schemeClr val="tx2"/>
          </a:solidFill>
          <a:latin typeface="Calibri" pitchFamily="34" charset="0"/>
          <a:ea typeface="+mj-ea"/>
          <a:cs typeface="Calibri" pitchFamily="34" charset="0"/>
        </a:defRPr>
      </a:lvl1pPr>
    </p:titleStyle>
    <p:bodyStyle>
      <a:lvl1pPr marL="271463" indent="-271463" algn="l" defTabSz="914400" rtl="0" eaLnBrk="1" latinLnBrk="0" hangingPunct="1">
        <a:lnSpc>
          <a:spcPct val="85000"/>
        </a:lnSpc>
        <a:spcBef>
          <a:spcPts val="900"/>
        </a:spcBef>
        <a:buSzPct val="50000"/>
        <a:buFontTx/>
        <a:buBlip>
          <a:blip r:embed="rId50"/>
        </a:buBlip>
        <a:defRPr sz="2800" kern="120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sz="2400" kern="120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sz="2000" kern="120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202895" y="490051"/>
            <a:ext cx="7657639" cy="660893"/>
          </a:xfrm>
          <a:prstGeom prst="rect">
            <a:avLst/>
          </a:prstGeom>
        </p:spPr>
        <p:txBody>
          <a:bodyPr vert="horz" lIns="0" tIns="0" rIns="0" bIns="0" rtlCol="0" anchor="t" anchorCtr="0">
            <a:noAutofit/>
          </a:bodyPr>
          <a:lstStyle/>
          <a:p>
            <a:pPr lvl="0"/>
            <a:r>
              <a:rPr lang="fr-FR" dirty="0"/>
              <a:t>Modifiez le style du titre</a:t>
            </a:r>
          </a:p>
        </p:txBody>
      </p:sp>
      <p:sp>
        <p:nvSpPr>
          <p:cNvPr id="3" name="Espace réservé du texte 2"/>
          <p:cNvSpPr>
            <a:spLocks noGrp="1"/>
          </p:cNvSpPr>
          <p:nvPr>
            <p:ph type="body" idx="1"/>
          </p:nvPr>
        </p:nvSpPr>
        <p:spPr>
          <a:xfrm>
            <a:off x="937325" y="1303459"/>
            <a:ext cx="7923209" cy="1874359"/>
          </a:xfrm>
          <a:prstGeom prst="rect">
            <a:avLst/>
          </a:prstGeom>
        </p:spPr>
        <p:txBody>
          <a:bodyPr vert="horz" wrap="square" lIns="0" tIns="0" rIns="0" bIns="0" rtlCol="0" anchor="t" anchorCtr="0">
            <a:sp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Rectangle 6"/>
          <p:cNvSpPr/>
          <p:nvPr/>
        </p:nvSpPr>
        <p:spPr>
          <a:xfrm>
            <a:off x="1" y="0"/>
            <a:ext cx="567267" cy="51435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348330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Lst>
  <p:hf hdr="0"/>
  <p:txStyles>
    <p:titleStyle>
      <a:lvl1pPr algn="l" defTabSz="914400" rtl="0" eaLnBrk="1" latinLnBrk="0" hangingPunct="1">
        <a:lnSpc>
          <a:spcPct val="85000"/>
        </a:lnSpc>
        <a:spcBef>
          <a:spcPct val="0"/>
        </a:spcBef>
        <a:buNone/>
        <a:defRPr lang="fr-FR" sz="3200" b="0" kern="1200" dirty="0">
          <a:solidFill>
            <a:schemeClr val="tx2"/>
          </a:solidFill>
          <a:latin typeface="Calibri" pitchFamily="34" charset="0"/>
          <a:ea typeface="+mj-ea"/>
          <a:cs typeface="Calibri" pitchFamily="34" charset="0"/>
        </a:defRPr>
      </a:lvl1pPr>
    </p:titleStyle>
    <p:bodyStyle>
      <a:lvl1pPr marL="271463" indent="-271463" algn="l" defTabSz="914400" rtl="0" eaLnBrk="1" latinLnBrk="0" hangingPunct="1">
        <a:lnSpc>
          <a:spcPct val="85000"/>
        </a:lnSpc>
        <a:spcBef>
          <a:spcPts val="900"/>
        </a:spcBef>
        <a:buSzPct val="50000"/>
        <a:buFontTx/>
        <a:buBlip>
          <a:blip r:embed="rId49"/>
        </a:buBlip>
        <a:defRPr sz="2800" kern="120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sz="2400" kern="120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sz="2000" kern="120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sz="1800" kern="120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274322" y="271886"/>
            <a:ext cx="7930595" cy="6400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content page title. </a:t>
            </a:r>
          </a:p>
        </p:txBody>
      </p:sp>
      <p:sp>
        <p:nvSpPr>
          <p:cNvPr id="1029" name="Text Placeholder 12"/>
          <p:cNvSpPr>
            <a:spLocks noGrp="1"/>
          </p:cNvSpPr>
          <p:nvPr>
            <p:ph type="body" idx="1"/>
          </p:nvPr>
        </p:nvSpPr>
        <p:spPr bwMode="auto">
          <a:xfrm>
            <a:off x="274322" y="1280160"/>
            <a:ext cx="7926969" cy="32004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p:txBody>
      </p:sp>
      <p:sp>
        <p:nvSpPr>
          <p:cNvPr id="14" name="TextBox 13"/>
          <p:cNvSpPr txBox="1"/>
          <p:nvPr/>
        </p:nvSpPr>
        <p:spPr>
          <a:xfrm>
            <a:off x="295274" y="4807479"/>
            <a:ext cx="265176" cy="89154"/>
          </a:xfrm>
          <a:prstGeom prst="rect">
            <a:avLst/>
          </a:prstGeom>
        </p:spPr>
        <p:txBody>
          <a:bodyPr vert="horz" lIns="0" tIns="0" rIns="0" bIns="0" rtlCol="0" anchor="ctr">
            <a:noAutofit/>
          </a:bodyPr>
          <a:lstStyle/>
          <a:p>
            <a:pPr fontAlgn="base">
              <a:lnSpc>
                <a:spcPct val="90000"/>
              </a:lnSpc>
              <a:spcBef>
                <a:spcPct val="0"/>
              </a:spcBef>
              <a:spcAft>
                <a:spcPct val="0"/>
              </a:spcAft>
              <a:buClr>
                <a:srgbClr val="0085C3"/>
              </a:buClr>
            </a:pPr>
            <a:fld id="{58EC7406-F4CC-4ABF-902E-2AF4E70E5C0F}" type="slidenum">
              <a:rPr lang="en-US" sz="900" smtClean="0">
                <a:solidFill>
                  <a:srgbClr val="444444">
                    <a:lumMod val="50000"/>
                    <a:lumOff val="50000"/>
                  </a:srgbClr>
                </a:solidFill>
              </a:rPr>
              <a:pPr fontAlgn="base">
                <a:lnSpc>
                  <a:spcPct val="90000"/>
                </a:lnSpc>
                <a:spcBef>
                  <a:spcPct val="0"/>
                </a:spcBef>
                <a:spcAft>
                  <a:spcPct val="0"/>
                </a:spcAft>
                <a:buClr>
                  <a:srgbClr val="0085C3"/>
                </a:buClr>
              </a:pPr>
              <a:t>‹N°›</a:t>
            </a:fld>
            <a:endParaRPr lang="fr-FR" sz="900" dirty="0">
              <a:solidFill>
                <a:srgbClr val="444444">
                  <a:lumMod val="50000"/>
                  <a:lumOff val="50000"/>
                </a:srgbClr>
              </a:solidFill>
            </a:endParaRPr>
          </a:p>
        </p:txBody>
      </p:sp>
      <p:sp>
        <p:nvSpPr>
          <p:cNvPr id="16" name="TextBox 15" hidden="1"/>
          <p:cNvSpPr txBox="1"/>
          <p:nvPr/>
        </p:nvSpPr>
        <p:spPr>
          <a:xfrm>
            <a:off x="1895478" y="4825328"/>
            <a:ext cx="649537" cy="124650"/>
          </a:xfrm>
          <a:prstGeom prst="rect">
            <a:avLst/>
          </a:prstGeom>
          <a:noFill/>
        </p:spPr>
        <p:txBody>
          <a:bodyPr wrap="square" lIns="0" tIns="0" rIns="0" bIns="0" rtlCol="0" anchor="ctr">
            <a:spAutoFit/>
          </a:bodyPr>
          <a:lstStyle/>
          <a:p>
            <a:pPr fontAlgn="base">
              <a:lnSpc>
                <a:spcPct val="90000"/>
              </a:lnSpc>
              <a:spcBef>
                <a:spcPts val="600"/>
              </a:spcBef>
              <a:buClr>
                <a:srgbClr val="0085C3"/>
              </a:buClr>
            </a:pPr>
            <a:fld id="{E00CF047-7350-4707-AA1A-E56FA69586CC}" type="datetime1">
              <a:rPr lang="en-US" sz="900" smtClean="0">
                <a:solidFill>
                  <a:srgbClr val="444444">
                    <a:lumMod val="50000"/>
                    <a:lumOff val="50000"/>
                  </a:srgbClr>
                </a:solidFill>
              </a:rPr>
              <a:pPr fontAlgn="base">
                <a:lnSpc>
                  <a:spcPct val="90000"/>
                </a:lnSpc>
                <a:spcBef>
                  <a:spcPts val="600"/>
                </a:spcBef>
                <a:buClr>
                  <a:srgbClr val="0085C3"/>
                </a:buClr>
              </a:pPr>
              <a:t>6/1/2017</a:t>
            </a:fld>
            <a:endParaRPr lang="en-US" sz="900" dirty="0">
              <a:solidFill>
                <a:srgbClr val="444444">
                  <a:lumMod val="50000"/>
                  <a:lumOff val="50000"/>
                </a:srgbClr>
              </a:solidFill>
            </a:endParaRPr>
          </a:p>
        </p:txBody>
      </p:sp>
      <p:sp>
        <p:nvSpPr>
          <p:cNvPr id="13" name="TextBox 12" hidden="1"/>
          <p:cNvSpPr txBox="1"/>
          <p:nvPr/>
        </p:nvSpPr>
        <p:spPr>
          <a:xfrm>
            <a:off x="1895478" y="4825328"/>
            <a:ext cx="649537" cy="124650"/>
          </a:xfrm>
          <a:prstGeom prst="rect">
            <a:avLst/>
          </a:prstGeom>
          <a:noFill/>
        </p:spPr>
        <p:txBody>
          <a:bodyPr wrap="square" lIns="0" tIns="0" rIns="0" bIns="0" rtlCol="0" anchor="ctr">
            <a:spAutoFit/>
          </a:bodyPr>
          <a:lstStyle/>
          <a:p>
            <a:pPr fontAlgn="base">
              <a:lnSpc>
                <a:spcPct val="90000"/>
              </a:lnSpc>
              <a:spcBef>
                <a:spcPts val="600"/>
              </a:spcBef>
              <a:buClr>
                <a:srgbClr val="0085C3"/>
              </a:buClr>
            </a:pPr>
            <a:fld id="{E00CF047-7350-4707-AA1A-E56FA69586CC}" type="datetime1">
              <a:rPr lang="en-US" sz="900" smtClean="0">
                <a:solidFill>
                  <a:srgbClr val="444444">
                    <a:lumMod val="50000"/>
                    <a:lumOff val="50000"/>
                  </a:srgbClr>
                </a:solidFill>
              </a:rPr>
              <a:pPr fontAlgn="base">
                <a:lnSpc>
                  <a:spcPct val="90000"/>
                </a:lnSpc>
                <a:spcBef>
                  <a:spcPts val="600"/>
                </a:spcBef>
                <a:buClr>
                  <a:srgbClr val="0085C3"/>
                </a:buClr>
              </a:pPr>
              <a:t>6/1/2017</a:t>
            </a:fld>
            <a:endParaRPr lang="en-US" sz="900" dirty="0">
              <a:solidFill>
                <a:srgbClr val="444444">
                  <a:lumMod val="50000"/>
                  <a:lumOff val="50000"/>
                </a:srgbClr>
              </a:solidFill>
            </a:endParaRPr>
          </a:p>
        </p:txBody>
      </p:sp>
      <p:sp>
        <p:nvSpPr>
          <p:cNvPr id="26" name="fl" descr="                              Dell - Restricted - Confidential&#10;"/>
          <p:cNvSpPr txBox="1"/>
          <p:nvPr/>
        </p:nvSpPr>
        <p:spPr>
          <a:xfrm>
            <a:off x="0" y="4770628"/>
            <a:ext cx="2574744" cy="404726"/>
          </a:xfrm>
          <a:prstGeom prst="rect">
            <a:avLst/>
          </a:prstGeom>
          <a:noFill/>
        </p:spPr>
        <p:txBody>
          <a:bodyPr vert="horz" wrap="none" rtlCol="0">
            <a:spAutoFit/>
          </a:bodyPr>
          <a:lstStyle/>
          <a:p>
            <a:pPr fontAlgn="base">
              <a:lnSpc>
                <a:spcPct val="90000"/>
              </a:lnSpc>
              <a:spcBef>
                <a:spcPts val="600"/>
              </a:spcBef>
              <a:buClr>
                <a:srgbClr val="0085C3"/>
              </a:buClr>
            </a:pPr>
            <a:r>
              <a:rPr lang="en-US" sz="850" b="1">
                <a:solidFill>
                  <a:srgbClr val="7F7F7F"/>
                </a:solidFill>
              </a:rPr>
              <a:t>                              Dell - Restricted - Confidential</a:t>
            </a:r>
          </a:p>
          <a:p>
            <a:pPr fontAlgn="base">
              <a:lnSpc>
                <a:spcPct val="90000"/>
              </a:lnSpc>
              <a:spcBef>
                <a:spcPts val="600"/>
              </a:spcBef>
              <a:buClr>
                <a:srgbClr val="0085C3"/>
              </a:buClr>
            </a:pPr>
            <a:endParaRPr lang="en-US" sz="850" b="1" dirty="0">
              <a:solidFill>
                <a:srgbClr val="7F7F7F"/>
              </a:solidFill>
            </a:endParaRPr>
          </a:p>
        </p:txBody>
      </p:sp>
      <p:pic>
        <p:nvPicPr>
          <p:cNvPr id="17" name="Picture 16" descr="dell_gray_logo.png"/>
          <p:cNvPicPr>
            <a:picLocks noChangeAspect="1"/>
          </p:cNvPicPr>
          <p:nvPr/>
        </p:nvPicPr>
        <p:blipFill>
          <a:blip r:embed="rId14" cstate="screen"/>
          <a:stretch>
            <a:fillRect/>
          </a:stretch>
        </p:blipFill>
        <p:spPr bwMode="black">
          <a:xfrm>
            <a:off x="8414829" y="4463107"/>
            <a:ext cx="470835" cy="470835"/>
          </a:xfrm>
          <a:prstGeom prst="rect">
            <a:avLst/>
          </a:prstGeom>
        </p:spPr>
      </p:pic>
    </p:spTree>
    <p:extLst>
      <p:ext uri="{BB962C8B-B14F-4D97-AF65-F5344CB8AC3E}">
        <p14:creationId xmlns:p14="http://schemas.microsoft.com/office/powerpoint/2010/main" val="3543145518"/>
      </p:ext>
    </p:extLst>
  </p:cSld>
  <p:clrMap bg1="dk2" tx1="lt1" bg2="dk1"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2.mp4"/><Relationship Id="rId7"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28.png"/><Relationship Id="rId4" Type="http://schemas.openxmlformats.org/officeDocument/2006/relationships/video" Target="../media/media2.mp4"/><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6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0.xml"/><Relationship Id="rId1" Type="http://schemas.openxmlformats.org/officeDocument/2006/relationships/vmlDrawing" Target="../drawings/vmlDrawing1.vml"/><Relationship Id="rId5" Type="http://schemas.openxmlformats.org/officeDocument/2006/relationships/image" Target="../media/image34.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hyperlink" Target="https://mcnextpost.com/category/applications-digital/evt-microsoft-build-2017/" TargetMode="External"/><Relationship Id="rId2" Type="http://schemas.openxmlformats.org/officeDocument/2006/relationships/hyperlink" Target="https://channel9.msdn.com/Events/Build/2017" TargetMode="Externa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Microsoft/xaml-standard"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texte 8"/>
          <p:cNvSpPr>
            <a:spLocks noGrp="1"/>
          </p:cNvSpPr>
          <p:nvPr>
            <p:ph type="body" sz="quarter" idx="10"/>
          </p:nvPr>
        </p:nvSpPr>
        <p:spPr>
          <a:xfrm>
            <a:off x="643010" y="3693083"/>
            <a:ext cx="6390233" cy="586314"/>
          </a:xfrm>
        </p:spPr>
        <p:txBody>
          <a:bodyPr/>
          <a:lstStyle/>
          <a:p>
            <a:r>
              <a:rPr lang="fr-FR" sz="1800" dirty="0" err="1">
                <a:latin typeface="Allumi Extended Light"/>
              </a:rPr>
              <a:t>Infeeny</a:t>
            </a:r>
            <a:r>
              <a:rPr lang="fr-FR" sz="1800" dirty="0">
                <a:latin typeface="Allumi Extended Light"/>
              </a:rPr>
              <a:t> </a:t>
            </a:r>
            <a:r>
              <a:rPr lang="fr-FR" sz="1800" dirty="0" err="1">
                <a:latin typeface="Allumi Extended Light"/>
              </a:rPr>
              <a:t>Talks</a:t>
            </a:r>
            <a:endParaRPr lang="fr-FR" sz="1800" dirty="0">
              <a:latin typeface="Allumi Extended Light"/>
            </a:endParaRPr>
          </a:p>
          <a:p>
            <a:r>
              <a:rPr lang="fr-FR" sz="1800" dirty="0">
                <a:latin typeface="Allumi Extended Light"/>
              </a:rPr>
              <a:t>1 juin 2017</a:t>
            </a:r>
          </a:p>
        </p:txBody>
      </p:sp>
      <p:sp>
        <p:nvSpPr>
          <p:cNvPr id="7" name="Rectangle 6"/>
          <p:cNvSpPr/>
          <p:nvPr/>
        </p:nvSpPr>
        <p:spPr>
          <a:xfrm>
            <a:off x="0" y="0"/>
            <a:ext cx="567267" cy="5143500"/>
          </a:xfrm>
          <a:prstGeom prst="rect">
            <a:avLst/>
          </a:prstGeom>
          <a:solidFill>
            <a:srgbClr val="24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61380658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872" y="1376909"/>
            <a:ext cx="3321873" cy="527837"/>
          </a:xfrm>
        </p:spPr>
        <p:txBody>
          <a:bodyPr/>
          <a:lstStyle/>
          <a:p>
            <a:r>
              <a:rPr lang="en-US" dirty="0"/>
              <a:t>Windows 10</a:t>
            </a:r>
          </a:p>
        </p:txBody>
      </p:sp>
      <p:sp>
        <p:nvSpPr>
          <p:cNvPr id="3" name="Content Placeholder 2"/>
          <p:cNvSpPr>
            <a:spLocks noGrp="1"/>
          </p:cNvSpPr>
          <p:nvPr>
            <p:ph sz="quarter" idx="10"/>
          </p:nvPr>
        </p:nvSpPr>
        <p:spPr>
          <a:xfrm>
            <a:off x="4927601" y="1379935"/>
            <a:ext cx="3990975" cy="316690"/>
          </a:xfrm>
        </p:spPr>
        <p:txBody>
          <a:bodyPr/>
          <a:lstStyle/>
          <a:p>
            <a:endParaRPr lang="en-US" dirty="0"/>
          </a:p>
        </p:txBody>
      </p:sp>
      <p:sp>
        <p:nvSpPr>
          <p:cNvPr id="4" name="Text Placeholder 3"/>
          <p:cNvSpPr>
            <a:spLocks noGrp="1"/>
          </p:cNvSpPr>
          <p:nvPr>
            <p:ph type="body" sz="quarter" idx="11"/>
          </p:nvPr>
        </p:nvSpPr>
        <p:spPr/>
        <p:txBody>
          <a:bodyPr/>
          <a:lstStyle/>
          <a:p>
            <a:r>
              <a:rPr lang="en-US" dirty="0" err="1"/>
              <a:t>Annonces</a:t>
            </a:r>
            <a:endParaRPr lang="en-US" dirty="0"/>
          </a:p>
        </p:txBody>
      </p:sp>
      <p:sp>
        <p:nvSpPr>
          <p:cNvPr id="6"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261404370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10 et Windows Store</a:t>
            </a:r>
          </a:p>
        </p:txBody>
      </p:sp>
      <p:sp>
        <p:nvSpPr>
          <p:cNvPr id="3" name="Content Placeholder 2"/>
          <p:cNvSpPr>
            <a:spLocks noGrp="1"/>
          </p:cNvSpPr>
          <p:nvPr>
            <p:ph idx="1"/>
          </p:nvPr>
        </p:nvSpPr>
        <p:spPr>
          <a:xfrm>
            <a:off x="937325" y="1303459"/>
            <a:ext cx="7923209" cy="3256276"/>
          </a:xfrm>
        </p:spPr>
        <p:txBody>
          <a:bodyPr/>
          <a:lstStyle/>
          <a:p>
            <a:r>
              <a:rPr lang="en-US" dirty="0"/>
              <a:t>500 millions de machines actives sous Windows 10</a:t>
            </a:r>
          </a:p>
          <a:p>
            <a:r>
              <a:rPr lang="en-US" dirty="0"/>
              <a:t>140 millions </a:t>
            </a:r>
            <a:r>
              <a:rPr lang="en-US" dirty="0" err="1"/>
              <a:t>d’utilisateurs</a:t>
            </a:r>
            <a:r>
              <a:rPr lang="en-US" dirty="0"/>
              <a:t> </a:t>
            </a:r>
            <a:r>
              <a:rPr lang="en-US" dirty="0" err="1"/>
              <a:t>actifs</a:t>
            </a:r>
            <a:r>
              <a:rPr lang="en-US" dirty="0"/>
              <a:t> de Cortana</a:t>
            </a:r>
          </a:p>
          <a:p>
            <a:r>
              <a:rPr lang="en-US" dirty="0"/>
              <a:t>iTunes, SAP</a:t>
            </a:r>
          </a:p>
          <a:p>
            <a:r>
              <a:rPr lang="en-US" dirty="0"/>
              <a:t>Full Office</a:t>
            </a:r>
          </a:p>
          <a:p>
            <a:r>
              <a:rPr lang="fr-FR" dirty="0" err="1"/>
              <a:t>Presentation</a:t>
            </a:r>
            <a:r>
              <a:rPr lang="fr-FR" dirty="0"/>
              <a:t> Translator (PowerPoint)</a:t>
            </a:r>
            <a:endParaRPr lang="en-US" dirty="0"/>
          </a:p>
          <a:p>
            <a:r>
              <a:rPr lang="en-US" dirty="0"/>
              <a:t>Distributions </a:t>
            </a:r>
            <a:r>
              <a:rPr lang="en-US" dirty="0" err="1"/>
              <a:t>linux</a:t>
            </a:r>
            <a:r>
              <a:rPr lang="en-US" dirty="0"/>
              <a:t> : Ubuntu, Fedora et SUSE</a:t>
            </a:r>
          </a:p>
          <a:p>
            <a:pPr marL="0" indent="0">
              <a:buNone/>
            </a:pPr>
            <a:endParaRPr lang="en-US" dirty="0"/>
          </a:p>
        </p:txBody>
      </p:sp>
      <p:sp>
        <p:nvSpPr>
          <p:cNvPr id="4" name="Text Placeholder 3"/>
          <p:cNvSpPr>
            <a:spLocks noGrp="1"/>
          </p:cNvSpPr>
          <p:nvPr>
            <p:ph type="body" sz="quarter" idx="10"/>
          </p:nvPr>
        </p:nvSpPr>
        <p:spPr/>
        <p:txBody>
          <a:bodyPr/>
          <a:lstStyle/>
          <a:p>
            <a:r>
              <a:rPr lang="en-US" dirty="0" err="1"/>
              <a:t>Annonces</a:t>
            </a:r>
            <a:r>
              <a:rPr lang="en-US" dirty="0"/>
              <a:t> Windows 10</a:t>
            </a:r>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2579957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Fall Creators Update</a:t>
            </a:r>
          </a:p>
        </p:txBody>
      </p:sp>
      <p:sp>
        <p:nvSpPr>
          <p:cNvPr id="6" name="Content Placeholder 5"/>
          <p:cNvSpPr>
            <a:spLocks noGrp="1"/>
          </p:cNvSpPr>
          <p:nvPr>
            <p:ph idx="1"/>
          </p:nvPr>
        </p:nvSpPr>
        <p:spPr>
          <a:xfrm>
            <a:off x="937325" y="1303459"/>
            <a:ext cx="7923209" cy="1811265"/>
          </a:xfrm>
        </p:spPr>
        <p:txBody>
          <a:bodyPr/>
          <a:lstStyle/>
          <a:p>
            <a:r>
              <a:rPr lang="en-US" dirty="0"/>
              <a:t>Windows Store Remix</a:t>
            </a:r>
          </a:p>
          <a:p>
            <a:r>
              <a:rPr lang="en-US" dirty="0"/>
              <a:t>Timeline / Clipboard</a:t>
            </a:r>
          </a:p>
          <a:p>
            <a:r>
              <a:rPr lang="en-US" dirty="0"/>
              <a:t>OneDrive On-Demand</a:t>
            </a:r>
          </a:p>
          <a:p>
            <a:r>
              <a:rPr lang="en-US" dirty="0"/>
              <a:t>Fluent Design System</a:t>
            </a:r>
          </a:p>
        </p:txBody>
      </p:sp>
      <p:sp>
        <p:nvSpPr>
          <p:cNvPr id="7" name="Text Placeholder 6"/>
          <p:cNvSpPr>
            <a:spLocks noGrp="1"/>
          </p:cNvSpPr>
          <p:nvPr>
            <p:ph type="body" sz="quarter" idx="10"/>
          </p:nvPr>
        </p:nvSpPr>
        <p:spPr/>
        <p:txBody>
          <a:bodyPr/>
          <a:lstStyle/>
          <a:p>
            <a:r>
              <a:rPr lang="en-US" dirty="0" err="1"/>
              <a:t>Annonces</a:t>
            </a:r>
            <a:r>
              <a:rPr lang="en-US" dirty="0"/>
              <a:t> Windows 10</a:t>
            </a:r>
          </a:p>
        </p:txBody>
      </p:sp>
      <p:sp>
        <p:nvSpPr>
          <p:cNvPr id="8"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pic>
        <p:nvPicPr>
          <p:cNvPr id="10" name="Timel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29636"/>
            <a:ext cx="9236852" cy="5195730"/>
          </a:xfrm>
          <a:prstGeom prst="rect">
            <a:avLst/>
          </a:prstGeom>
        </p:spPr>
      </p:pic>
      <p:pic>
        <p:nvPicPr>
          <p:cNvPr id="11" name="Microsoft Fluent Design Syste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0" y="-40933"/>
            <a:ext cx="9277021" cy="5218324"/>
          </a:xfrm>
          <a:prstGeom prst="rect">
            <a:avLst/>
          </a:prstGeom>
        </p:spPr>
      </p:pic>
      <p:pic>
        <p:nvPicPr>
          <p:cNvPr id="2" name="Introducing Story Remix in Windows 10">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716" y="-41881"/>
            <a:ext cx="9278706" cy="5219272"/>
          </a:xfrm>
          <a:prstGeom prst="rect">
            <a:avLst/>
          </a:prstGeom>
        </p:spPr>
      </p:pic>
    </p:spTree>
    <p:extLst>
      <p:ext uri="{BB962C8B-B14F-4D97-AF65-F5344CB8AC3E}">
        <p14:creationId xmlns:p14="http://schemas.microsoft.com/office/powerpoint/2010/main" val="42531952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md type="call" cmd="stop">
                                      <p:cBhvr>
                                        <p:cTn id="18" dur="1">
                                          <p:stCondLst>
                                            <p:cond delay="499"/>
                                          </p:stCondLst>
                                        </p:cTn>
                                        <p:tgtEl>
                                          <p:spTgt spid="2"/>
                                        </p:tgtEl>
                                      </p:cBhvr>
                                    </p:cmd>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md type="call" cmd="stop">
                                      <p:cBhvr>
                                        <p:cTn id="34" dur="1">
                                          <p:stCondLst>
                                            <p:cond delay="499"/>
                                          </p:stCondLst>
                                        </p:cTn>
                                        <p:tgtEl>
                                          <p:spTgt spid="10"/>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fade">
                                      <p:cBhvr>
                                        <p:cTn id="39" dur="500"/>
                                        <p:tgtEl>
                                          <p:spTgt spid="6">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3" end="3"/>
                                            </p:txEl>
                                          </p:spTgt>
                                        </p:tgtEl>
                                        <p:attrNameLst>
                                          <p:attrName>style.visibility</p:attrName>
                                        </p:attrNameLst>
                                      </p:cBhvr>
                                      <p:to>
                                        <p:strVal val="visible"/>
                                      </p:to>
                                    </p:set>
                                    <p:animEffect transition="in" filter="fade">
                                      <p:cBhvr>
                                        <p:cTn id="44" dur="500"/>
                                        <p:tgtEl>
                                          <p:spTgt spid="6">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md type="call" cmd="stop">
                                      <p:cBhvr>
                                        <p:cTn id="55" dur="1">
                                          <p:stCondLst>
                                            <p:cond delay="499"/>
                                          </p:stCondLst>
                                        </p:cTn>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6" fill="hold" display="0">
                  <p:stCondLst>
                    <p:cond delay="indefinite"/>
                  </p:stCondLst>
                </p:cTn>
                <p:tgtEl>
                  <p:spTgt spid="10"/>
                </p:tgtEl>
              </p:cMediaNode>
            </p:video>
            <p:video>
              <p:cMediaNode vol="80000">
                <p:cTn id="57" fill="hold" display="0">
                  <p:stCondLst>
                    <p:cond delay="indefinite"/>
                  </p:stCondLst>
                </p:cTn>
                <p:tgtEl>
                  <p:spTgt spid="11"/>
                </p:tgtEl>
              </p:cMediaNode>
            </p:video>
            <p:video>
              <p:cMediaNode vol="80000">
                <p:cTn id="58" fill="hold" display="0">
                  <p:stCondLst>
                    <p:cond delay="indefinite"/>
                  </p:stCondLst>
                </p:cTn>
                <p:tgtEl>
                  <p:spTgt spid="2"/>
                </p:tgtEl>
              </p:cMediaNode>
            </p:video>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Fluent Design System</a:t>
            </a:r>
          </a:p>
        </p:txBody>
      </p:sp>
      <p:sp>
        <p:nvSpPr>
          <p:cNvPr id="6" name="Content Placeholder 5"/>
          <p:cNvSpPr>
            <a:spLocks noGrp="1"/>
          </p:cNvSpPr>
          <p:nvPr>
            <p:ph idx="1"/>
          </p:nvPr>
        </p:nvSpPr>
        <p:spPr>
          <a:xfrm>
            <a:off x="2399025" y="1681346"/>
            <a:ext cx="1027328" cy="369460"/>
          </a:xfrm>
        </p:spPr>
        <p:txBody>
          <a:bodyPr/>
          <a:lstStyle/>
          <a:p>
            <a:pPr marL="0" indent="0">
              <a:buNone/>
            </a:pPr>
            <a:r>
              <a:rPr lang="en-US" dirty="0"/>
              <a:t>Light</a:t>
            </a:r>
          </a:p>
        </p:txBody>
      </p:sp>
      <p:sp>
        <p:nvSpPr>
          <p:cNvPr id="7" name="Text Placeholder 6"/>
          <p:cNvSpPr>
            <a:spLocks noGrp="1"/>
          </p:cNvSpPr>
          <p:nvPr>
            <p:ph type="body" sz="quarter" idx="10"/>
          </p:nvPr>
        </p:nvSpPr>
        <p:spPr/>
        <p:txBody>
          <a:bodyPr/>
          <a:lstStyle/>
          <a:p>
            <a:r>
              <a:rPr lang="en-US" dirty="0" err="1"/>
              <a:t>Annonces</a:t>
            </a:r>
            <a:r>
              <a:rPr lang="en-US" dirty="0"/>
              <a:t> Windows 10</a:t>
            </a:r>
          </a:p>
        </p:txBody>
      </p:sp>
      <p:pic>
        <p:nvPicPr>
          <p:cNvPr id="1026" name="Picture 2" descr="Shape representing Ligh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791" y="1060220"/>
            <a:ext cx="1910994"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pe representing Dep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791" y="2390723"/>
            <a:ext cx="1910993" cy="160020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5"/>
          <p:cNvSpPr txBox="1">
            <a:spLocks/>
          </p:cNvSpPr>
          <p:nvPr/>
        </p:nvSpPr>
        <p:spPr>
          <a:xfrm>
            <a:off x="2399025" y="3006093"/>
            <a:ext cx="1027328" cy="369460"/>
          </a:xfrm>
          <a:prstGeom prst="rect">
            <a:avLst/>
          </a:prstGeom>
        </p:spPr>
        <p:txBody>
          <a:bodyPr vert="horz" wrap="square" lIns="0" tIns="0" rIns="0" bIns="0" rtlCol="0" anchor="t" anchorCtr="0">
            <a:spAutoFit/>
          </a:bodyPr>
          <a:lstStyle>
            <a:lvl1pPr marL="271463" indent="-271463" algn="l" defTabSz="914400" rtl="0" eaLnBrk="1" latinLnBrk="0" hangingPunct="1">
              <a:lnSpc>
                <a:spcPct val="85000"/>
              </a:lnSpc>
              <a:spcBef>
                <a:spcPts val="900"/>
              </a:spcBef>
              <a:buSzPct val="50000"/>
              <a:buFontTx/>
              <a:buBlip>
                <a:blip r:embed="rId4"/>
              </a:buBlip>
              <a:defRPr lang="fr-FR" sz="2800" kern="1200" smtClean="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lang="fr-FR" sz="2400" kern="1200" smtClean="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lang="fr-FR" sz="2000" kern="1200" smtClean="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lang="fr-FR" sz="1800" kern="1200" smtClean="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lang="fr-FR" sz="1800" kern="1200" dirty="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en-US" dirty="0"/>
              <a:t>Depth</a:t>
            </a:r>
          </a:p>
        </p:txBody>
      </p:sp>
      <p:pic>
        <p:nvPicPr>
          <p:cNvPr id="1030" name="Picture 6" descr="Shape representing Mo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7588" y="1060220"/>
            <a:ext cx="1910993" cy="16002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5"/>
          <p:cNvSpPr txBox="1">
            <a:spLocks/>
          </p:cNvSpPr>
          <p:nvPr/>
        </p:nvSpPr>
        <p:spPr>
          <a:xfrm>
            <a:off x="6813035" y="1684552"/>
            <a:ext cx="1331930" cy="366254"/>
          </a:xfrm>
          <a:prstGeom prst="rect">
            <a:avLst/>
          </a:prstGeom>
        </p:spPr>
        <p:txBody>
          <a:bodyPr vert="horz" wrap="square" lIns="0" tIns="0" rIns="0" bIns="0" rtlCol="0" anchor="t" anchorCtr="0">
            <a:spAutoFit/>
          </a:bodyPr>
          <a:lstStyle>
            <a:lvl1pPr marL="271463" indent="-271463" algn="l" defTabSz="914400" rtl="0" eaLnBrk="1" latinLnBrk="0" hangingPunct="1">
              <a:lnSpc>
                <a:spcPct val="85000"/>
              </a:lnSpc>
              <a:spcBef>
                <a:spcPts val="900"/>
              </a:spcBef>
              <a:buSzPct val="50000"/>
              <a:buFontTx/>
              <a:buBlip>
                <a:blip r:embed="rId4"/>
              </a:buBlip>
              <a:defRPr lang="fr-FR" sz="2800" kern="1200" smtClean="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lang="fr-FR" sz="2400" kern="1200" smtClean="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lang="fr-FR" sz="2000" kern="1200" smtClean="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lang="fr-FR" sz="1800" kern="1200" smtClean="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lang="fr-FR" sz="1800" kern="1200" dirty="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en-US" dirty="0"/>
              <a:t>Motion</a:t>
            </a:r>
          </a:p>
        </p:txBody>
      </p:sp>
      <p:pic>
        <p:nvPicPr>
          <p:cNvPr id="1032" name="Picture 8" descr="Shape representing Materia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7587" y="2390723"/>
            <a:ext cx="1910993"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5"/>
          <p:cNvSpPr txBox="1">
            <a:spLocks/>
          </p:cNvSpPr>
          <p:nvPr/>
        </p:nvSpPr>
        <p:spPr>
          <a:xfrm>
            <a:off x="6813035" y="3009299"/>
            <a:ext cx="1331930" cy="366254"/>
          </a:xfrm>
          <a:prstGeom prst="rect">
            <a:avLst/>
          </a:prstGeom>
        </p:spPr>
        <p:txBody>
          <a:bodyPr vert="horz" wrap="square" lIns="0" tIns="0" rIns="0" bIns="0" rtlCol="0" anchor="t" anchorCtr="0">
            <a:spAutoFit/>
          </a:bodyPr>
          <a:lstStyle>
            <a:lvl1pPr marL="271463" indent="-271463" algn="l" defTabSz="914400" rtl="0" eaLnBrk="1" latinLnBrk="0" hangingPunct="1">
              <a:lnSpc>
                <a:spcPct val="85000"/>
              </a:lnSpc>
              <a:spcBef>
                <a:spcPts val="900"/>
              </a:spcBef>
              <a:buSzPct val="50000"/>
              <a:buFontTx/>
              <a:buBlip>
                <a:blip r:embed="rId4"/>
              </a:buBlip>
              <a:defRPr lang="fr-FR" sz="2800" kern="1200" smtClean="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lang="fr-FR" sz="2400" kern="1200" smtClean="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lang="fr-FR" sz="2000" kern="1200" smtClean="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lang="fr-FR" sz="1800" kern="1200" smtClean="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lang="fr-FR" sz="1800" kern="1200" dirty="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en-US" dirty="0"/>
              <a:t>Material</a:t>
            </a:r>
          </a:p>
        </p:txBody>
      </p:sp>
      <p:pic>
        <p:nvPicPr>
          <p:cNvPr id="1034" name="Picture 10" descr="Shape representing Sca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22569" y="3530740"/>
            <a:ext cx="1910993" cy="160020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5"/>
          <p:cNvSpPr txBox="1">
            <a:spLocks/>
          </p:cNvSpPr>
          <p:nvPr/>
        </p:nvSpPr>
        <p:spPr>
          <a:xfrm>
            <a:off x="4804486" y="4146110"/>
            <a:ext cx="1027328" cy="369460"/>
          </a:xfrm>
          <a:prstGeom prst="rect">
            <a:avLst/>
          </a:prstGeom>
        </p:spPr>
        <p:txBody>
          <a:bodyPr vert="horz" wrap="square" lIns="0" tIns="0" rIns="0" bIns="0" rtlCol="0" anchor="t" anchorCtr="0">
            <a:spAutoFit/>
          </a:bodyPr>
          <a:lstStyle>
            <a:lvl1pPr marL="271463" indent="-271463" algn="l" defTabSz="914400" rtl="0" eaLnBrk="1" latinLnBrk="0" hangingPunct="1">
              <a:lnSpc>
                <a:spcPct val="85000"/>
              </a:lnSpc>
              <a:spcBef>
                <a:spcPts val="900"/>
              </a:spcBef>
              <a:buSzPct val="50000"/>
              <a:buFontTx/>
              <a:buBlip>
                <a:blip r:embed="rId4"/>
              </a:buBlip>
              <a:defRPr lang="fr-FR" sz="2800" kern="1200" smtClean="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lang="fr-FR" sz="2400" kern="1200" smtClean="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lang="fr-FR" sz="2000" kern="1200" smtClean="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lang="fr-FR" sz="1800" kern="1200" smtClean="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lang="fr-FR" sz="1800" kern="1200" dirty="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en-US" dirty="0"/>
              <a:t>Scale</a:t>
            </a:r>
          </a:p>
        </p:txBody>
      </p:sp>
      <p:sp>
        <p:nvSpPr>
          <p:cNvPr id="14"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226634172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Fluent Design System</a:t>
            </a:r>
          </a:p>
        </p:txBody>
      </p:sp>
      <p:sp>
        <p:nvSpPr>
          <p:cNvPr id="4" name="Text Placeholder 3"/>
          <p:cNvSpPr>
            <a:spLocks noGrp="1"/>
          </p:cNvSpPr>
          <p:nvPr>
            <p:ph type="body" sz="quarter" idx="10"/>
          </p:nvPr>
        </p:nvSpPr>
        <p:spPr/>
        <p:txBody>
          <a:bodyPr/>
          <a:lstStyle/>
          <a:p>
            <a:r>
              <a:rPr lang="en-US" dirty="0" err="1"/>
              <a:t>Annonces</a:t>
            </a:r>
            <a:r>
              <a:rPr lang="en-US" dirty="0"/>
              <a:t> Windows 10</a:t>
            </a:r>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
        <p:nvSpPr>
          <p:cNvPr id="7" name="Content Placeholder 5"/>
          <p:cNvSpPr txBox="1">
            <a:spLocks/>
          </p:cNvSpPr>
          <p:nvPr/>
        </p:nvSpPr>
        <p:spPr>
          <a:xfrm>
            <a:off x="184417" y="2958229"/>
            <a:ext cx="8676117" cy="366254"/>
          </a:xfrm>
          <a:prstGeom prst="rect">
            <a:avLst/>
          </a:prstGeom>
        </p:spPr>
        <p:txBody>
          <a:bodyPr vert="horz" wrap="square" lIns="0" tIns="0" rIns="0" bIns="0" rtlCol="0" anchor="ctr" anchorCtr="0">
            <a:spAutoFit/>
          </a:bodyPr>
          <a:lstStyle>
            <a:lvl1pPr marL="271463" indent="-271463" algn="l" defTabSz="914400" rtl="0" eaLnBrk="1" latinLnBrk="0" hangingPunct="1">
              <a:lnSpc>
                <a:spcPct val="85000"/>
              </a:lnSpc>
              <a:spcBef>
                <a:spcPts val="900"/>
              </a:spcBef>
              <a:buSzPct val="50000"/>
              <a:buFontTx/>
              <a:buBlip>
                <a:blip r:embed="rId2"/>
              </a:buBlip>
              <a:defRPr lang="fr-FR" sz="2800" kern="1200" smtClean="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lang="fr-FR" sz="2400" kern="1200" smtClean="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lang="fr-FR" sz="2000" kern="1200" smtClean="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lang="fr-FR" sz="1800" kern="1200" smtClean="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lang="fr-FR" sz="1800" kern="1200" dirty="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en-US" dirty="0"/>
              <a:t>DEMO</a:t>
            </a:r>
          </a:p>
        </p:txBody>
      </p:sp>
    </p:spTree>
    <p:extLst>
      <p:ext uri="{BB962C8B-B14F-4D97-AF65-F5344CB8AC3E}">
        <p14:creationId xmlns:p14="http://schemas.microsoft.com/office/powerpoint/2010/main" val="39724191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UWP</a:t>
            </a:r>
          </a:p>
        </p:txBody>
      </p:sp>
      <p:sp>
        <p:nvSpPr>
          <p:cNvPr id="3" name="Content Placeholder 2"/>
          <p:cNvSpPr>
            <a:spLocks noGrp="1"/>
          </p:cNvSpPr>
          <p:nvPr>
            <p:ph idx="1"/>
          </p:nvPr>
        </p:nvSpPr>
        <p:spPr>
          <a:xfrm>
            <a:off x="937325" y="1303459"/>
            <a:ext cx="7923209" cy="3099310"/>
          </a:xfrm>
        </p:spPr>
        <p:txBody>
          <a:bodyPr/>
          <a:lstStyle/>
          <a:p>
            <a:r>
              <a:rPr lang="en-US" dirty="0"/>
              <a:t>Nouveaux </a:t>
            </a:r>
            <a:r>
              <a:rPr lang="en-US" dirty="0" err="1"/>
              <a:t>contrôles</a:t>
            </a:r>
            <a:endParaRPr lang="en-US" dirty="0"/>
          </a:p>
          <a:p>
            <a:pPr lvl="1"/>
            <a:r>
              <a:rPr lang="en-US" dirty="0" err="1"/>
              <a:t>NavigationView</a:t>
            </a:r>
            <a:r>
              <a:rPr lang="en-US" dirty="0"/>
              <a:t>, </a:t>
            </a:r>
            <a:r>
              <a:rPr lang="en-US" dirty="0" err="1"/>
              <a:t>ParallaxView</a:t>
            </a:r>
            <a:r>
              <a:rPr lang="en-US" dirty="0"/>
              <a:t>, </a:t>
            </a:r>
            <a:r>
              <a:rPr lang="en-US" dirty="0" err="1"/>
              <a:t>ColorPicker</a:t>
            </a:r>
            <a:r>
              <a:rPr lang="en-US" dirty="0"/>
              <a:t>, etc.</a:t>
            </a:r>
          </a:p>
          <a:p>
            <a:pPr lvl="1"/>
            <a:r>
              <a:rPr lang="en-US" dirty="0"/>
              <a:t>Support SVG, </a:t>
            </a:r>
            <a:r>
              <a:rPr lang="en-US" dirty="0" err="1"/>
              <a:t>Vidéos</a:t>
            </a:r>
            <a:r>
              <a:rPr lang="en-US" dirty="0"/>
              <a:t> 360°</a:t>
            </a:r>
          </a:p>
          <a:p>
            <a:pPr lvl="1"/>
            <a:endParaRPr lang="en-US" dirty="0"/>
          </a:p>
          <a:p>
            <a:r>
              <a:rPr lang="en-US" dirty="0"/>
              <a:t>Support ADO.NET (</a:t>
            </a:r>
            <a:r>
              <a:rPr lang="en-US" dirty="0" err="1"/>
              <a:t>SqlClient</a:t>
            </a:r>
            <a:r>
              <a:rPr lang="en-US" dirty="0"/>
              <a:t>)</a:t>
            </a:r>
          </a:p>
          <a:p>
            <a:endParaRPr lang="en-US" dirty="0"/>
          </a:p>
          <a:p>
            <a:r>
              <a:rPr lang="en-US" dirty="0" err="1"/>
              <a:t>Streamable</a:t>
            </a:r>
            <a:r>
              <a:rPr lang="en-US" dirty="0"/>
              <a:t> install et plugins via Windows Store</a:t>
            </a:r>
          </a:p>
        </p:txBody>
      </p:sp>
      <p:sp>
        <p:nvSpPr>
          <p:cNvPr id="4" name="Text Placeholder 3"/>
          <p:cNvSpPr>
            <a:spLocks noGrp="1"/>
          </p:cNvSpPr>
          <p:nvPr>
            <p:ph type="body" sz="quarter" idx="10"/>
          </p:nvPr>
        </p:nvSpPr>
        <p:spPr/>
        <p:txBody>
          <a:bodyPr/>
          <a:lstStyle/>
          <a:p>
            <a:r>
              <a:rPr lang="en-US" dirty="0" err="1"/>
              <a:t>Annonces</a:t>
            </a:r>
            <a:r>
              <a:rPr lang="en-US" dirty="0"/>
              <a:t> Windows 10</a:t>
            </a:r>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485600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tips and tricks</a:t>
            </a:r>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
        <p:nvSpPr>
          <p:cNvPr id="6" name="Content Placeholder 5"/>
          <p:cNvSpPr txBox="1">
            <a:spLocks/>
          </p:cNvSpPr>
          <p:nvPr/>
        </p:nvSpPr>
        <p:spPr>
          <a:xfrm>
            <a:off x="184417" y="2958229"/>
            <a:ext cx="8676117" cy="366254"/>
          </a:xfrm>
          <a:prstGeom prst="rect">
            <a:avLst/>
          </a:prstGeom>
        </p:spPr>
        <p:txBody>
          <a:bodyPr vert="horz" wrap="square" lIns="0" tIns="0" rIns="0" bIns="0" rtlCol="0" anchor="ctr" anchorCtr="0">
            <a:spAutoFit/>
          </a:bodyPr>
          <a:lstStyle>
            <a:lvl1pPr marL="271463" indent="-271463" algn="l" defTabSz="914400" rtl="0" eaLnBrk="1" latinLnBrk="0" hangingPunct="1">
              <a:lnSpc>
                <a:spcPct val="85000"/>
              </a:lnSpc>
              <a:spcBef>
                <a:spcPts val="900"/>
              </a:spcBef>
              <a:buSzPct val="50000"/>
              <a:buFontTx/>
              <a:buBlip>
                <a:blip r:embed="rId3"/>
              </a:buBlip>
              <a:defRPr lang="fr-FR" sz="2800" kern="1200" smtClean="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lang="fr-FR" sz="2400" kern="1200" smtClean="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lang="fr-FR" sz="2000" kern="1200" smtClean="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lang="fr-FR" sz="1800" kern="1200" smtClean="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lang="fr-FR" sz="1800" kern="1200" dirty="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en-US" dirty="0"/>
              <a:t>DEMO</a:t>
            </a:r>
          </a:p>
        </p:txBody>
      </p:sp>
      <p:sp>
        <p:nvSpPr>
          <p:cNvPr id="7" name="Espace réservé du texte 6"/>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424574051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872" y="1376909"/>
            <a:ext cx="3321873" cy="527837"/>
          </a:xfrm>
        </p:spPr>
        <p:txBody>
          <a:bodyPr/>
          <a:lstStyle/>
          <a:p>
            <a:r>
              <a:rPr lang="en-US" dirty="0" err="1"/>
              <a:t>Xamarin</a:t>
            </a:r>
            <a:endParaRPr lang="en-US" dirty="0"/>
          </a:p>
        </p:txBody>
      </p:sp>
      <p:sp>
        <p:nvSpPr>
          <p:cNvPr id="3" name="Content Placeholder 2"/>
          <p:cNvSpPr>
            <a:spLocks noGrp="1"/>
          </p:cNvSpPr>
          <p:nvPr>
            <p:ph sz="quarter" idx="10"/>
          </p:nvPr>
        </p:nvSpPr>
        <p:spPr>
          <a:xfrm>
            <a:off x="4927601" y="1379935"/>
            <a:ext cx="3990975" cy="316690"/>
          </a:xfrm>
        </p:spPr>
        <p:txBody>
          <a:bodyPr/>
          <a:lstStyle/>
          <a:p>
            <a:endParaRPr lang="en-US" dirty="0"/>
          </a:p>
        </p:txBody>
      </p:sp>
      <p:sp>
        <p:nvSpPr>
          <p:cNvPr id="4" name="Text Placeholder 3"/>
          <p:cNvSpPr>
            <a:spLocks noGrp="1"/>
          </p:cNvSpPr>
          <p:nvPr>
            <p:ph type="body" sz="quarter" idx="11"/>
          </p:nvPr>
        </p:nvSpPr>
        <p:spPr/>
        <p:txBody>
          <a:bodyPr/>
          <a:lstStyle/>
          <a:p>
            <a:r>
              <a:rPr lang="en-US" dirty="0" err="1"/>
              <a:t>Annonces</a:t>
            </a:r>
            <a:endParaRPr lang="en-US" dirty="0"/>
          </a:p>
        </p:txBody>
      </p:sp>
      <p:sp>
        <p:nvSpPr>
          <p:cNvPr id="6"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428273141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Annonces</a:t>
            </a:r>
            <a:r>
              <a:rPr lang="en-US" dirty="0"/>
              <a:t> </a:t>
            </a:r>
            <a:r>
              <a:rPr lang="en-US" dirty="0" err="1"/>
              <a:t>principales</a:t>
            </a:r>
            <a:endParaRPr lang="en-US" dirty="0"/>
          </a:p>
        </p:txBody>
      </p:sp>
      <p:sp>
        <p:nvSpPr>
          <p:cNvPr id="3" name="Content Placeholder 2"/>
          <p:cNvSpPr>
            <a:spLocks noGrp="1"/>
          </p:cNvSpPr>
          <p:nvPr>
            <p:ph idx="1"/>
          </p:nvPr>
        </p:nvSpPr>
        <p:spPr>
          <a:xfrm>
            <a:off x="937325" y="1303459"/>
            <a:ext cx="7923209" cy="3256276"/>
          </a:xfrm>
        </p:spPr>
        <p:txBody>
          <a:bodyPr/>
          <a:lstStyle/>
          <a:p>
            <a:r>
              <a:rPr lang="en-US" dirty="0" err="1"/>
              <a:t>Xamarin</a:t>
            </a:r>
            <a:r>
              <a:rPr lang="en-US" dirty="0"/>
              <a:t> Live Player</a:t>
            </a:r>
          </a:p>
          <a:p>
            <a:endParaRPr lang="en-US" dirty="0"/>
          </a:p>
          <a:p>
            <a:r>
              <a:rPr lang="en-US" dirty="0" err="1"/>
              <a:t>Fastlane</a:t>
            </a:r>
            <a:r>
              <a:rPr lang="en-US" dirty="0"/>
              <a:t> </a:t>
            </a:r>
            <a:r>
              <a:rPr lang="en-US" dirty="0" err="1"/>
              <a:t>dans</a:t>
            </a:r>
            <a:r>
              <a:rPr lang="en-US" dirty="0"/>
              <a:t> VS for Mac</a:t>
            </a:r>
          </a:p>
          <a:p>
            <a:endParaRPr lang="en-US" dirty="0"/>
          </a:p>
          <a:p>
            <a:r>
              <a:rPr lang="en-US" dirty="0" err="1"/>
              <a:t>Embeddinator</a:t>
            </a:r>
            <a:r>
              <a:rPr lang="en-US" dirty="0"/>
              <a:t> 4000</a:t>
            </a:r>
          </a:p>
          <a:p>
            <a:endParaRPr lang="en-US" dirty="0"/>
          </a:p>
          <a:p>
            <a:r>
              <a:rPr lang="en-US" dirty="0" err="1"/>
              <a:t>Xamarin.Forms</a:t>
            </a:r>
            <a:r>
              <a:rPr lang="en-US" dirty="0"/>
              <a:t> for </a:t>
            </a:r>
            <a:r>
              <a:rPr lang="en-US" dirty="0" err="1"/>
              <a:t>MacOS</a:t>
            </a:r>
            <a:r>
              <a:rPr lang="en-US" dirty="0"/>
              <a:t>, Linux, WPF</a:t>
            </a:r>
          </a:p>
        </p:txBody>
      </p:sp>
      <p:sp>
        <p:nvSpPr>
          <p:cNvPr id="4" name="Text Placeholder 3"/>
          <p:cNvSpPr>
            <a:spLocks noGrp="1"/>
          </p:cNvSpPr>
          <p:nvPr>
            <p:ph type="body" sz="quarter" idx="10"/>
          </p:nvPr>
        </p:nvSpPr>
        <p:spPr/>
        <p:txBody>
          <a:bodyPr/>
          <a:lstStyle/>
          <a:p>
            <a:r>
              <a:rPr lang="en-US" dirty="0" err="1"/>
              <a:t>Annonces</a:t>
            </a:r>
            <a:r>
              <a:rPr lang="en-US" dirty="0"/>
              <a:t> </a:t>
            </a:r>
            <a:r>
              <a:rPr lang="en-US" dirty="0" err="1"/>
              <a:t>Xamarin</a:t>
            </a:r>
            <a:endParaRPr lang="en-US" dirty="0"/>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2389305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Xamarin</a:t>
            </a:r>
            <a:r>
              <a:rPr lang="en-US" dirty="0"/>
              <a:t> Live Player</a:t>
            </a:r>
          </a:p>
        </p:txBody>
      </p:sp>
      <p:sp>
        <p:nvSpPr>
          <p:cNvPr id="7" name="Text Placeholder 6"/>
          <p:cNvSpPr>
            <a:spLocks noGrp="1"/>
          </p:cNvSpPr>
          <p:nvPr>
            <p:ph type="body" sz="quarter" idx="10"/>
          </p:nvPr>
        </p:nvSpPr>
        <p:spPr/>
        <p:txBody>
          <a:bodyPr/>
          <a:lstStyle/>
          <a:p>
            <a:r>
              <a:rPr lang="en-US" dirty="0" err="1"/>
              <a:t>Annonces</a:t>
            </a:r>
            <a:r>
              <a:rPr lang="en-US" dirty="0"/>
              <a:t> </a:t>
            </a:r>
            <a:r>
              <a:rPr lang="en-US" dirty="0" err="1"/>
              <a:t>Xamarin</a:t>
            </a:r>
            <a:endParaRPr lang="en-US" dirty="0"/>
          </a:p>
        </p:txBody>
      </p:sp>
      <p:sp>
        <p:nvSpPr>
          <p:cNvPr id="8"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
        <p:nvSpPr>
          <p:cNvPr id="9" name="Content Placeholder 5"/>
          <p:cNvSpPr txBox="1">
            <a:spLocks/>
          </p:cNvSpPr>
          <p:nvPr/>
        </p:nvSpPr>
        <p:spPr>
          <a:xfrm>
            <a:off x="184417" y="2958229"/>
            <a:ext cx="8676117" cy="366254"/>
          </a:xfrm>
          <a:prstGeom prst="rect">
            <a:avLst/>
          </a:prstGeom>
        </p:spPr>
        <p:txBody>
          <a:bodyPr vert="horz" wrap="square" lIns="0" tIns="0" rIns="0" bIns="0" rtlCol="0" anchor="ctr" anchorCtr="0">
            <a:spAutoFit/>
          </a:bodyPr>
          <a:lstStyle>
            <a:lvl1pPr marL="271463" indent="-271463" algn="l" defTabSz="914400" rtl="0" eaLnBrk="1" latinLnBrk="0" hangingPunct="1">
              <a:lnSpc>
                <a:spcPct val="85000"/>
              </a:lnSpc>
              <a:spcBef>
                <a:spcPts val="900"/>
              </a:spcBef>
              <a:buSzPct val="50000"/>
              <a:buFontTx/>
              <a:buBlip>
                <a:blip r:embed="rId3"/>
              </a:buBlip>
              <a:defRPr lang="fr-FR" sz="2800" kern="1200" smtClean="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lang="fr-FR" sz="2400" kern="1200" smtClean="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lang="fr-FR" sz="2000" kern="1200" smtClean="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lang="fr-FR" sz="1800" kern="1200" smtClean="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lang="fr-FR" sz="1800" kern="1200" dirty="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en-US" dirty="0"/>
              <a:t>DEMO</a:t>
            </a:r>
          </a:p>
        </p:txBody>
      </p:sp>
    </p:spTree>
    <p:extLst>
      <p:ext uri="{BB962C8B-B14F-4D97-AF65-F5344CB8AC3E}">
        <p14:creationId xmlns:p14="http://schemas.microsoft.com/office/powerpoint/2010/main" val="39885902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92" y="7040"/>
            <a:ext cx="8579708" cy="5143500"/>
          </a:xfrm>
          <a:prstGeom prst="rect">
            <a:avLst/>
          </a:prstGeom>
        </p:spPr>
      </p:pic>
      <p:sp>
        <p:nvSpPr>
          <p:cNvPr id="7"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
        <p:nvSpPr>
          <p:cNvPr id="10" name="Rectangle 9"/>
          <p:cNvSpPr/>
          <p:nvPr/>
        </p:nvSpPr>
        <p:spPr>
          <a:xfrm>
            <a:off x="4859338" y="-700"/>
            <a:ext cx="4284662" cy="5150540"/>
          </a:xfrm>
          <a:prstGeom prst="rect">
            <a:avLst/>
          </a:prstGeom>
          <a:solidFill>
            <a:srgbClr val="24005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cs typeface="Calibri" pitchFamily="34" charset="0"/>
            </a:endParaRPr>
          </a:p>
        </p:txBody>
      </p:sp>
      <p:sp>
        <p:nvSpPr>
          <p:cNvPr id="17" name="ZoneTexte 16"/>
          <p:cNvSpPr txBox="1"/>
          <p:nvPr/>
        </p:nvSpPr>
        <p:spPr>
          <a:xfrm>
            <a:off x="6236607" y="1337033"/>
            <a:ext cx="3224893" cy="923330"/>
          </a:xfrm>
          <a:prstGeom prst="rect">
            <a:avLst/>
          </a:prstGeom>
          <a:noFill/>
          <a:ln>
            <a:noFill/>
          </a:ln>
        </p:spPr>
        <p:txBody>
          <a:bodyPr wrap="square" rtlCol="0">
            <a:spAutoFit/>
          </a:bodyPr>
          <a:lstStyle/>
          <a:p>
            <a:r>
              <a:rPr lang="fr-FR" dirty="0">
                <a:solidFill>
                  <a:schemeClr val="bg1"/>
                </a:solidFill>
              </a:rPr>
              <a:t>Mehdi LAHLOU</a:t>
            </a:r>
          </a:p>
          <a:p>
            <a:r>
              <a:rPr lang="fr-FR" dirty="0">
                <a:solidFill>
                  <a:schemeClr val="bg1"/>
                </a:solidFill>
              </a:rPr>
              <a:t>MVP, Consultant .NET</a:t>
            </a:r>
          </a:p>
          <a:p>
            <a:r>
              <a:rPr lang="fr-FR" dirty="0">
                <a:solidFill>
                  <a:schemeClr val="bg1"/>
                </a:solidFill>
              </a:rPr>
              <a:t>       @</a:t>
            </a:r>
            <a:r>
              <a:rPr lang="fr-FR" dirty="0" err="1">
                <a:solidFill>
                  <a:schemeClr val="bg1"/>
                </a:solidFill>
              </a:rPr>
              <a:t>mehdi_la</a:t>
            </a:r>
            <a:endParaRPr lang="fr-FR" dirty="0">
              <a:solidFill>
                <a:schemeClr val="bg1"/>
              </a:solidFill>
            </a:endParaRPr>
          </a:p>
        </p:txBody>
      </p:sp>
      <p:pic>
        <p:nvPicPr>
          <p:cNvPr id="19" name="Imag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9246" y="1868836"/>
            <a:ext cx="443355" cy="443355"/>
          </a:xfrm>
          <a:prstGeom prst="rect">
            <a:avLst/>
          </a:prstGeom>
        </p:spPr>
      </p:pic>
      <p:pic>
        <p:nvPicPr>
          <p:cNvPr id="21" name="Imag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1613" y="1432254"/>
            <a:ext cx="810268" cy="810268"/>
          </a:xfrm>
          <a:prstGeom prst="rect">
            <a:avLst/>
          </a:prstGeom>
        </p:spPr>
      </p:pic>
      <p:sp>
        <p:nvSpPr>
          <p:cNvPr id="23" name="ZoneTexte 22"/>
          <p:cNvSpPr txBox="1"/>
          <p:nvPr/>
        </p:nvSpPr>
        <p:spPr>
          <a:xfrm>
            <a:off x="6257091" y="2843994"/>
            <a:ext cx="3224893" cy="923330"/>
          </a:xfrm>
          <a:prstGeom prst="rect">
            <a:avLst/>
          </a:prstGeom>
          <a:noFill/>
          <a:ln>
            <a:noFill/>
          </a:ln>
        </p:spPr>
        <p:txBody>
          <a:bodyPr wrap="square" rtlCol="0">
            <a:spAutoFit/>
          </a:bodyPr>
          <a:lstStyle/>
          <a:p>
            <a:r>
              <a:rPr lang="fr-FR" dirty="0">
                <a:solidFill>
                  <a:schemeClr val="bg1"/>
                </a:solidFill>
              </a:rPr>
              <a:t>Timothé LARIVIERE</a:t>
            </a:r>
          </a:p>
          <a:p>
            <a:r>
              <a:rPr lang="fr-FR" dirty="0">
                <a:solidFill>
                  <a:schemeClr val="bg1"/>
                </a:solidFill>
              </a:rPr>
              <a:t>Consultant .NET</a:t>
            </a:r>
          </a:p>
          <a:p>
            <a:r>
              <a:rPr lang="fr-FR" dirty="0">
                <a:solidFill>
                  <a:schemeClr val="bg1"/>
                </a:solidFill>
              </a:rPr>
              <a:t>       @</a:t>
            </a:r>
            <a:r>
              <a:rPr lang="fr-FR" dirty="0" err="1">
                <a:solidFill>
                  <a:schemeClr val="bg1"/>
                </a:solidFill>
              </a:rPr>
              <a:t>tim_lariviere</a:t>
            </a:r>
            <a:endParaRPr lang="fr-FR" dirty="0">
              <a:solidFill>
                <a:schemeClr val="bg1"/>
              </a:solidFill>
            </a:endParaRPr>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7091" y="3393899"/>
            <a:ext cx="443355" cy="443355"/>
          </a:xfrm>
          <a:prstGeom prst="rect">
            <a:avLst/>
          </a:prstGeom>
        </p:spPr>
      </p:pic>
      <p:pic>
        <p:nvPicPr>
          <p:cNvPr id="27" name="Imag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1613" y="2958208"/>
            <a:ext cx="810268" cy="810268"/>
          </a:xfrm>
          <a:prstGeom prst="rect">
            <a:avLst/>
          </a:prstGeom>
        </p:spPr>
      </p:pic>
    </p:spTree>
    <p:extLst>
      <p:ext uri="{BB962C8B-B14F-4D97-AF65-F5344CB8AC3E}">
        <p14:creationId xmlns:p14="http://schemas.microsoft.com/office/powerpoint/2010/main" val="53662558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Mobile Center</a:t>
            </a:r>
          </a:p>
        </p:txBody>
      </p:sp>
      <p:sp>
        <p:nvSpPr>
          <p:cNvPr id="4" name="Text Placeholder 3"/>
          <p:cNvSpPr>
            <a:spLocks noGrp="1"/>
          </p:cNvSpPr>
          <p:nvPr>
            <p:ph type="body" sz="quarter" idx="10"/>
          </p:nvPr>
        </p:nvSpPr>
        <p:spPr/>
        <p:txBody>
          <a:bodyPr/>
          <a:lstStyle/>
          <a:p>
            <a:r>
              <a:rPr lang="en-US" dirty="0" err="1"/>
              <a:t>Annonces</a:t>
            </a:r>
            <a:r>
              <a:rPr lang="en-US" dirty="0"/>
              <a:t> </a:t>
            </a:r>
            <a:r>
              <a:rPr lang="en-US" dirty="0" err="1"/>
              <a:t>Xamarin</a:t>
            </a:r>
            <a:endParaRPr lang="en-US" dirty="0"/>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
        <p:nvSpPr>
          <p:cNvPr id="6" name="Content Placeholder 5"/>
          <p:cNvSpPr txBox="1">
            <a:spLocks/>
          </p:cNvSpPr>
          <p:nvPr/>
        </p:nvSpPr>
        <p:spPr>
          <a:xfrm>
            <a:off x="184417" y="2958229"/>
            <a:ext cx="8676117" cy="366254"/>
          </a:xfrm>
          <a:prstGeom prst="rect">
            <a:avLst/>
          </a:prstGeom>
        </p:spPr>
        <p:txBody>
          <a:bodyPr vert="horz" wrap="square" lIns="0" tIns="0" rIns="0" bIns="0" rtlCol="0" anchor="ctr" anchorCtr="0">
            <a:spAutoFit/>
          </a:bodyPr>
          <a:lstStyle>
            <a:lvl1pPr marL="271463" indent="-271463" algn="l" defTabSz="914400" rtl="0" eaLnBrk="1" latinLnBrk="0" hangingPunct="1">
              <a:lnSpc>
                <a:spcPct val="85000"/>
              </a:lnSpc>
              <a:spcBef>
                <a:spcPts val="900"/>
              </a:spcBef>
              <a:buSzPct val="50000"/>
              <a:buFontTx/>
              <a:buBlip>
                <a:blip r:embed="rId2"/>
              </a:buBlip>
              <a:defRPr lang="fr-FR" sz="2800" kern="1200" smtClean="0">
                <a:solidFill>
                  <a:schemeClr val="bg2"/>
                </a:solidFill>
                <a:latin typeface="Calibri" pitchFamily="34" charset="0"/>
                <a:ea typeface="+mn-ea"/>
                <a:cs typeface="Calibri" pitchFamily="34" charset="0"/>
              </a:defRPr>
            </a:lvl1pPr>
            <a:lvl2pPr marL="541338" indent="-269875" algn="l" defTabSz="914400" rtl="0" eaLnBrk="1" latinLnBrk="0" hangingPunct="1">
              <a:lnSpc>
                <a:spcPct val="85000"/>
              </a:lnSpc>
              <a:spcBef>
                <a:spcPts val="900"/>
              </a:spcBef>
              <a:buClr>
                <a:schemeClr val="bg2"/>
              </a:buClr>
              <a:buSzPct val="60000"/>
              <a:buFont typeface="Wingdings 2" pitchFamily="18" charset="2"/>
              <a:buChar char=""/>
              <a:defRPr lang="fr-FR" sz="2400" kern="1200" smtClean="0">
                <a:solidFill>
                  <a:schemeClr val="bg2"/>
                </a:solidFill>
                <a:latin typeface="Calibri" pitchFamily="34" charset="0"/>
                <a:ea typeface="+mn-ea"/>
                <a:cs typeface="Calibri" pitchFamily="34" charset="0"/>
              </a:defRPr>
            </a:lvl2pPr>
            <a:lvl3pPr marL="804863" indent="-263525" algn="l" defTabSz="914400" rtl="0" eaLnBrk="1" latinLnBrk="0" hangingPunct="1">
              <a:lnSpc>
                <a:spcPct val="85000"/>
              </a:lnSpc>
              <a:spcBef>
                <a:spcPts val="900"/>
              </a:spcBef>
              <a:buClr>
                <a:schemeClr val="tx1">
                  <a:lumMod val="65000"/>
                  <a:lumOff val="35000"/>
                </a:schemeClr>
              </a:buClr>
              <a:buSzPct val="100000"/>
              <a:buFont typeface="Allumi Ptf" pitchFamily="34" charset="0"/>
              <a:buChar char="↪"/>
              <a:defRPr lang="fr-FR" sz="2000" kern="1200" smtClean="0">
                <a:solidFill>
                  <a:schemeClr val="bg2"/>
                </a:solidFill>
                <a:latin typeface="Calibri" pitchFamily="34" charset="0"/>
                <a:ea typeface="+mn-ea"/>
                <a:cs typeface="Calibri" pitchFamily="34" charset="0"/>
              </a:defRPr>
            </a:lvl3pPr>
            <a:lvl4pPr marL="1074738" indent="-269875" algn="l" defTabSz="914400" rtl="0" eaLnBrk="1" latinLnBrk="0" hangingPunct="1">
              <a:lnSpc>
                <a:spcPct val="85000"/>
              </a:lnSpc>
              <a:spcBef>
                <a:spcPts val="900"/>
              </a:spcBef>
              <a:buFont typeface="Arial" pitchFamily="34" charset="0"/>
              <a:buChar char="–"/>
              <a:defRPr lang="fr-FR" sz="1800" kern="1200" smtClean="0">
                <a:solidFill>
                  <a:schemeClr val="bg2"/>
                </a:solidFill>
                <a:latin typeface="Calibri" pitchFamily="34" charset="0"/>
                <a:ea typeface="+mn-ea"/>
                <a:cs typeface="Calibri" pitchFamily="34" charset="0"/>
              </a:defRPr>
            </a:lvl4pPr>
            <a:lvl5pPr marL="1346200" indent="-271463" algn="l" defTabSz="914400" rtl="0" eaLnBrk="1" latinLnBrk="0" hangingPunct="1">
              <a:lnSpc>
                <a:spcPct val="85000"/>
              </a:lnSpc>
              <a:spcBef>
                <a:spcPts val="900"/>
              </a:spcBef>
              <a:buFont typeface="Arial" pitchFamily="34" charset="0"/>
              <a:buChar char="»"/>
              <a:defRPr lang="fr-FR" sz="1800" kern="1200" dirty="0">
                <a:solidFill>
                  <a:schemeClr val="bg2"/>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en-US" dirty="0"/>
              <a:t>DEMO</a:t>
            </a:r>
          </a:p>
        </p:txBody>
      </p:sp>
    </p:spTree>
    <p:extLst>
      <p:ext uri="{BB962C8B-B14F-4D97-AF65-F5344CB8AC3E}">
        <p14:creationId xmlns:p14="http://schemas.microsoft.com/office/powerpoint/2010/main" val="116433273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2872" y="1376909"/>
            <a:ext cx="3321873" cy="527837"/>
          </a:xfrm>
        </p:spPr>
        <p:txBody>
          <a:bodyPr/>
          <a:lstStyle/>
          <a:p>
            <a:pPr algn="ctr"/>
            <a:r>
              <a:rPr lang="fr-FR" dirty="0"/>
              <a:t>Azure</a:t>
            </a:r>
          </a:p>
        </p:txBody>
      </p:sp>
      <p:sp>
        <p:nvSpPr>
          <p:cNvPr id="3" name="Espace réservé du texte 2"/>
          <p:cNvSpPr>
            <a:spLocks noGrp="1"/>
          </p:cNvSpPr>
          <p:nvPr>
            <p:ph type="body" sz="quarter" idx="11"/>
          </p:nvPr>
        </p:nvSpPr>
        <p:spPr/>
        <p:txBody>
          <a:bodyPr/>
          <a:lstStyle/>
          <a:p>
            <a:r>
              <a:rPr lang="fr-FR" dirty="0"/>
              <a:t>Annonces</a:t>
            </a:r>
          </a:p>
        </p:txBody>
      </p:sp>
      <p:sp>
        <p:nvSpPr>
          <p:cNvPr id="6"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
        <p:nvSpPr>
          <p:cNvPr id="7" name="Espace réservé du contenu 6"/>
          <p:cNvSpPr>
            <a:spLocks noGrp="1"/>
          </p:cNvSpPr>
          <p:nvPr>
            <p:ph sz="quarter" idx="10"/>
          </p:nvPr>
        </p:nvSpPr>
        <p:spPr/>
        <p:txBody>
          <a:bodyPr/>
          <a:lstStyle/>
          <a:p>
            <a:endParaRPr lang="fr-FR"/>
          </a:p>
        </p:txBody>
      </p:sp>
    </p:spTree>
    <p:extLst>
      <p:ext uri="{BB962C8B-B14F-4D97-AF65-F5344CB8AC3E}">
        <p14:creationId xmlns:p14="http://schemas.microsoft.com/office/powerpoint/2010/main" val="349520596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Principales</a:t>
            </a:r>
            <a:r>
              <a:rPr lang="en-US" dirty="0"/>
              <a:t> </a:t>
            </a:r>
            <a:r>
              <a:rPr lang="en-US" dirty="0" err="1"/>
              <a:t>annonces</a:t>
            </a:r>
            <a:endParaRPr lang="en-US" dirty="0"/>
          </a:p>
        </p:txBody>
      </p:sp>
      <p:sp>
        <p:nvSpPr>
          <p:cNvPr id="3" name="Content Placeholder 2"/>
          <p:cNvSpPr>
            <a:spLocks noGrp="1"/>
          </p:cNvSpPr>
          <p:nvPr>
            <p:ph idx="1"/>
          </p:nvPr>
        </p:nvSpPr>
        <p:spPr>
          <a:xfrm>
            <a:off x="937325" y="1303459"/>
            <a:ext cx="7923209" cy="2774606"/>
          </a:xfrm>
        </p:spPr>
        <p:txBody>
          <a:bodyPr/>
          <a:lstStyle/>
          <a:p>
            <a:r>
              <a:rPr lang="fr-FR" dirty="0"/>
              <a:t>Azure Mobile App pour </a:t>
            </a:r>
            <a:r>
              <a:rPr lang="en-US" dirty="0"/>
              <a:t> iOS/Android/UWP</a:t>
            </a:r>
          </a:p>
          <a:p>
            <a:r>
              <a:rPr lang="en-US" dirty="0"/>
              <a:t>PostgreSQL et MySQL as a service</a:t>
            </a:r>
          </a:p>
          <a:p>
            <a:r>
              <a:rPr lang="en-US" dirty="0"/>
              <a:t>Microsoft Graph / Project Rome</a:t>
            </a:r>
            <a:endParaRPr lang="fr-FR" dirty="0"/>
          </a:p>
          <a:p>
            <a:r>
              <a:rPr lang="en-US" dirty="0"/>
              <a:t>Cognitive Services : Nouvelles API </a:t>
            </a:r>
          </a:p>
          <a:p>
            <a:r>
              <a:rPr lang="en-US" dirty="0"/>
              <a:t>Nouveaux </a:t>
            </a:r>
            <a:r>
              <a:rPr lang="en-US" dirty="0" err="1"/>
              <a:t>canaux</a:t>
            </a:r>
            <a:r>
              <a:rPr lang="en-US" dirty="0"/>
              <a:t> pour les bots </a:t>
            </a:r>
            <a:endParaRPr lang="fr-FR" dirty="0"/>
          </a:p>
          <a:p>
            <a:r>
              <a:rPr lang="en-US" dirty="0"/>
              <a:t>Application Insights avec </a:t>
            </a:r>
            <a:r>
              <a:rPr lang="fr-FR" dirty="0"/>
              <a:t>Snapshot debugger </a:t>
            </a:r>
            <a:endParaRPr lang="en-US" dirty="0"/>
          </a:p>
        </p:txBody>
      </p:sp>
      <p:sp>
        <p:nvSpPr>
          <p:cNvPr id="4" name="Text Placeholder 3"/>
          <p:cNvSpPr>
            <a:spLocks noGrp="1"/>
          </p:cNvSpPr>
          <p:nvPr>
            <p:ph type="body" sz="quarter" idx="10"/>
          </p:nvPr>
        </p:nvSpPr>
        <p:spPr/>
        <p:txBody>
          <a:bodyPr/>
          <a:lstStyle/>
          <a:p>
            <a:r>
              <a:rPr lang="en-US" dirty="0" err="1"/>
              <a:t>Annonces</a:t>
            </a:r>
            <a:r>
              <a:rPr lang="en-US" dirty="0"/>
              <a:t> Azure</a:t>
            </a:r>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graphicFrame>
        <p:nvGraphicFramePr>
          <p:cNvPr id="6" name="Objet 5"/>
          <p:cNvGraphicFramePr>
            <a:graphicFrameLocks noChangeAspect="1"/>
          </p:cNvGraphicFramePr>
          <p:nvPr>
            <p:extLst>
              <p:ext uri="{D42A27DB-BD31-4B8C-83A1-F6EECF244321}">
                <p14:modId xmlns:p14="http://schemas.microsoft.com/office/powerpoint/2010/main" val="3581315758"/>
              </p:ext>
            </p:extLst>
          </p:nvPr>
        </p:nvGraphicFramePr>
        <p:xfrm>
          <a:off x="1720645" y="0"/>
          <a:ext cx="5486400" cy="5088835"/>
        </p:xfrm>
        <a:graphic>
          <a:graphicData uri="http://schemas.openxmlformats.org/presentationml/2006/ole">
            <mc:AlternateContent xmlns:mc="http://schemas.openxmlformats.org/markup-compatibility/2006">
              <mc:Choice xmlns:v="urn:schemas-microsoft-com:vml" Requires="v">
                <p:oleObj spid="_x0000_s1040" name="Image bitmap" r:id="rId4" imgW="6124680" imgH="5681520" progId="Paint.Picture">
                  <p:embed/>
                </p:oleObj>
              </mc:Choice>
              <mc:Fallback>
                <p:oleObj name="Image bitmap" r:id="rId4" imgW="6124680" imgH="5681520" progId="Paint.Picture">
                  <p:embed/>
                  <p:pic>
                    <p:nvPicPr>
                      <p:cNvPr id="6" name="Objet 5"/>
                      <p:cNvPicPr/>
                      <p:nvPr/>
                    </p:nvPicPr>
                    <p:blipFill>
                      <a:blip r:embed="rId5"/>
                      <a:stretch>
                        <a:fillRect/>
                      </a:stretch>
                    </p:blipFill>
                    <p:spPr>
                      <a:xfrm>
                        <a:off x="1720645" y="0"/>
                        <a:ext cx="5486400" cy="5088835"/>
                      </a:xfrm>
                      <a:prstGeom prst="rect">
                        <a:avLst/>
                      </a:prstGeom>
                    </p:spPr>
                  </p:pic>
                </p:oleObj>
              </mc:Fallback>
            </mc:AlternateContent>
          </a:graphicData>
        </a:graphic>
      </p:graphicFrame>
    </p:spTree>
    <p:extLst>
      <p:ext uri="{BB962C8B-B14F-4D97-AF65-F5344CB8AC3E}">
        <p14:creationId xmlns:p14="http://schemas.microsoft.com/office/powerpoint/2010/main" val="14401484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En</a:t>
            </a:r>
            <a:r>
              <a:rPr lang="en-US" dirty="0"/>
              <a:t> savoir plus</a:t>
            </a:r>
          </a:p>
        </p:txBody>
      </p:sp>
      <p:sp>
        <p:nvSpPr>
          <p:cNvPr id="6" name="Content Placeholder 5"/>
          <p:cNvSpPr>
            <a:spLocks noGrp="1"/>
          </p:cNvSpPr>
          <p:nvPr>
            <p:ph idx="1"/>
          </p:nvPr>
        </p:nvSpPr>
        <p:spPr>
          <a:xfrm>
            <a:off x="937325" y="1303459"/>
            <a:ext cx="7923209" cy="2910027"/>
          </a:xfrm>
        </p:spPr>
        <p:txBody>
          <a:bodyPr/>
          <a:lstStyle/>
          <a:p>
            <a:r>
              <a:rPr lang="en-US" dirty="0"/>
              <a:t>Replays //Build 2017 : </a:t>
            </a:r>
            <a:r>
              <a:rPr lang="en-US" dirty="0">
                <a:hlinkClick r:id="rId2"/>
              </a:rPr>
              <a:t>https://channel9.msdn.com/Events/Build/2017</a:t>
            </a:r>
            <a:endParaRPr lang="en-US" dirty="0"/>
          </a:p>
          <a:p>
            <a:endParaRPr lang="en-US" dirty="0"/>
          </a:p>
          <a:p>
            <a:r>
              <a:rPr lang="en-US" dirty="0"/>
              <a:t>Nos </a:t>
            </a:r>
            <a:r>
              <a:rPr lang="en-US" dirty="0" err="1"/>
              <a:t>récapitulatifs</a:t>
            </a:r>
            <a:r>
              <a:rPr lang="en-US" dirty="0"/>
              <a:t> </a:t>
            </a:r>
            <a:r>
              <a:rPr lang="en-US" dirty="0" err="1"/>
              <a:t>en</a:t>
            </a:r>
            <a:r>
              <a:rPr lang="en-US" dirty="0"/>
              <a:t> direct de la //Build </a:t>
            </a:r>
            <a:r>
              <a:rPr lang="en-US" dirty="0">
                <a:hlinkClick r:id="rId3"/>
              </a:rPr>
              <a:t>https://mcnextpost.com/category/applications-digital/evt-microsoft-build-2017/</a:t>
            </a:r>
            <a:endParaRPr lang="en-US" dirty="0"/>
          </a:p>
          <a:p>
            <a:endParaRPr lang="en-US" dirty="0"/>
          </a:p>
        </p:txBody>
      </p:sp>
      <p:sp>
        <p:nvSpPr>
          <p:cNvPr id="7" name="Text Placeholder 6"/>
          <p:cNvSpPr>
            <a:spLocks noGrp="1"/>
          </p:cNvSpPr>
          <p:nvPr>
            <p:ph type="body" sz="quarter" idx="10"/>
          </p:nvPr>
        </p:nvSpPr>
        <p:spPr/>
        <p:txBody>
          <a:bodyPr/>
          <a:lstStyle/>
          <a:p>
            <a:r>
              <a:rPr lang="en-US" dirty="0"/>
              <a:t>Conclusion</a:t>
            </a:r>
          </a:p>
        </p:txBody>
      </p:sp>
      <p:sp>
        <p:nvSpPr>
          <p:cNvPr id="8"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62891016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280389864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567267" cy="5143500"/>
          </a:xfrm>
          <a:prstGeom prst="rect">
            <a:avLst/>
          </a:prstGeom>
          <a:solidFill>
            <a:srgbClr val="240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6051349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468" y="0"/>
            <a:ext cx="9672922" cy="3042448"/>
          </a:xfrm>
          <a:prstGeom prst="rect">
            <a:avLst/>
          </a:prstGeom>
        </p:spPr>
      </p:pic>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922" y="2472287"/>
            <a:ext cx="9672922" cy="3008669"/>
          </a:xfrm>
          <a:prstGeom prst="rect">
            <a:avLst/>
          </a:prstGeom>
        </p:spPr>
      </p:pic>
    </p:spTree>
    <p:extLst>
      <p:ext uri="{BB962C8B-B14F-4D97-AF65-F5344CB8AC3E}">
        <p14:creationId xmlns:p14="http://schemas.microsoft.com/office/powerpoint/2010/main" val="122915825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872" y="1376909"/>
            <a:ext cx="3321873" cy="527837"/>
          </a:xfrm>
        </p:spPr>
        <p:txBody>
          <a:bodyPr/>
          <a:lstStyle/>
          <a:p>
            <a:r>
              <a:rPr lang="en-US" dirty="0"/>
              <a:t>.NET</a:t>
            </a:r>
          </a:p>
        </p:txBody>
      </p:sp>
      <p:sp>
        <p:nvSpPr>
          <p:cNvPr id="3" name="Content Placeholder 2"/>
          <p:cNvSpPr>
            <a:spLocks noGrp="1"/>
          </p:cNvSpPr>
          <p:nvPr>
            <p:ph sz="quarter" idx="10"/>
          </p:nvPr>
        </p:nvSpPr>
        <p:spPr>
          <a:xfrm>
            <a:off x="4927601" y="1379935"/>
            <a:ext cx="3990975" cy="316690"/>
          </a:xfrm>
        </p:spPr>
        <p:txBody>
          <a:bodyPr/>
          <a:lstStyle/>
          <a:p>
            <a:endParaRPr lang="en-US" dirty="0"/>
          </a:p>
        </p:txBody>
      </p:sp>
      <p:sp>
        <p:nvSpPr>
          <p:cNvPr id="4" name="Text Placeholder 3"/>
          <p:cNvSpPr>
            <a:spLocks noGrp="1"/>
          </p:cNvSpPr>
          <p:nvPr>
            <p:ph type="body" sz="quarter" idx="11"/>
          </p:nvPr>
        </p:nvSpPr>
        <p:spPr/>
        <p:txBody>
          <a:bodyPr/>
          <a:lstStyle/>
          <a:p>
            <a:r>
              <a:rPr lang="en-US" dirty="0" err="1"/>
              <a:t>Annonces</a:t>
            </a:r>
            <a:endParaRPr lang="en-US" dirty="0"/>
          </a:p>
        </p:txBody>
      </p:sp>
      <p:sp>
        <p:nvSpPr>
          <p:cNvPr id="6"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382517261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.NET Standard 2.0</a:t>
            </a:r>
          </a:p>
        </p:txBody>
      </p:sp>
      <p:sp>
        <p:nvSpPr>
          <p:cNvPr id="17" name="Content Placeholder 16"/>
          <p:cNvSpPr>
            <a:spLocks noGrp="1"/>
          </p:cNvSpPr>
          <p:nvPr>
            <p:ph idx="1"/>
          </p:nvPr>
        </p:nvSpPr>
        <p:spPr>
          <a:xfrm>
            <a:off x="937325" y="1303459"/>
            <a:ext cx="7923209" cy="2659190"/>
          </a:xfrm>
        </p:spPr>
        <p:txBody>
          <a:bodyPr/>
          <a:lstStyle/>
          <a:p>
            <a:r>
              <a:rPr lang="en-US" dirty="0"/>
              <a:t>Preview </a:t>
            </a:r>
            <a:r>
              <a:rPr lang="en-US" dirty="0" err="1"/>
              <a:t>disponible</a:t>
            </a:r>
            <a:endParaRPr lang="en-US" dirty="0"/>
          </a:p>
          <a:p>
            <a:endParaRPr lang="en-US" dirty="0"/>
          </a:p>
          <a:p>
            <a:r>
              <a:rPr lang="en-US" dirty="0"/>
              <a:t>20 000 </a:t>
            </a:r>
            <a:r>
              <a:rPr lang="en-US" dirty="0" err="1"/>
              <a:t>nouvelles</a:t>
            </a:r>
            <a:r>
              <a:rPr lang="en-US" dirty="0"/>
              <a:t> APIs (System.XML, etc.)</a:t>
            </a:r>
          </a:p>
          <a:p>
            <a:endParaRPr lang="en-US" dirty="0"/>
          </a:p>
          <a:p>
            <a:r>
              <a:rPr lang="en-US" dirty="0"/>
              <a:t>70% des packages </a:t>
            </a:r>
            <a:r>
              <a:rPr lang="en-US" dirty="0" err="1"/>
              <a:t>NuGet</a:t>
            </a:r>
            <a:r>
              <a:rPr lang="en-US" dirty="0"/>
              <a:t> </a:t>
            </a:r>
            <a:r>
              <a:rPr lang="en-US" dirty="0" err="1"/>
              <a:t>existants</a:t>
            </a:r>
            <a:r>
              <a:rPr lang="en-US" dirty="0"/>
              <a:t> déjà compatibles sans recompilation</a:t>
            </a:r>
          </a:p>
        </p:txBody>
      </p:sp>
      <p:sp>
        <p:nvSpPr>
          <p:cNvPr id="15" name="Text Placeholder 14"/>
          <p:cNvSpPr>
            <a:spLocks noGrp="1"/>
          </p:cNvSpPr>
          <p:nvPr>
            <p:ph type="body" sz="quarter" idx="10"/>
          </p:nvPr>
        </p:nvSpPr>
        <p:spPr/>
        <p:txBody>
          <a:bodyPr/>
          <a:lstStyle/>
          <a:p>
            <a:r>
              <a:rPr lang="en-US" dirty="0" err="1"/>
              <a:t>Annonces</a:t>
            </a:r>
            <a:r>
              <a:rPr lang="en-US" dirty="0"/>
              <a:t> .NET</a:t>
            </a:r>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pic>
        <p:nvPicPr>
          <p:cNvPr id="6" name="Picture 2" descr="https://msdnshared.blob.core.windows.net/media/2016/06/image9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0"/>
            <a:ext cx="87344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835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xEl>
                                              <p:pRg st="2" end="2"/>
                                            </p:txEl>
                                          </p:spTgt>
                                        </p:tgtEl>
                                        <p:attrNameLst>
                                          <p:attrName>style.visibility</p:attrName>
                                        </p:attrNameLst>
                                      </p:cBhvr>
                                      <p:to>
                                        <p:strVal val="visible"/>
                                      </p:to>
                                    </p:set>
                                    <p:animEffect transition="in" filter="fade">
                                      <p:cBhvr>
                                        <p:cTn id="20" dur="500"/>
                                        <p:tgtEl>
                                          <p:spTgt spid="1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animEffect transition="in" filter="fade">
                                      <p:cBhvr>
                                        <p:cTn id="25"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 Standard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426" y="1303338"/>
            <a:ext cx="8000108" cy="3563768"/>
          </a:xfrm>
        </p:spPr>
      </p:pic>
      <p:sp>
        <p:nvSpPr>
          <p:cNvPr id="4" name="Text Placeholder 3"/>
          <p:cNvSpPr>
            <a:spLocks noGrp="1"/>
          </p:cNvSpPr>
          <p:nvPr>
            <p:ph type="body" sz="quarter" idx="10"/>
          </p:nvPr>
        </p:nvSpPr>
        <p:spPr/>
        <p:txBody>
          <a:bodyPr/>
          <a:lstStyle/>
          <a:p>
            <a:r>
              <a:rPr lang="en-US" dirty="0" err="1"/>
              <a:t>Annonces</a:t>
            </a:r>
            <a:r>
              <a:rPr lang="en-US" dirty="0"/>
              <a:t> .NET</a:t>
            </a:r>
          </a:p>
        </p:txBody>
      </p:sp>
    </p:spTree>
    <p:extLst>
      <p:ext uri="{BB962C8B-B14F-4D97-AF65-F5344CB8AC3E}">
        <p14:creationId xmlns:p14="http://schemas.microsoft.com/office/powerpoint/2010/main" val="329741804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XAML Standard</a:t>
            </a:r>
          </a:p>
        </p:txBody>
      </p:sp>
      <p:sp>
        <p:nvSpPr>
          <p:cNvPr id="2" name="Content Placeholder 1"/>
          <p:cNvSpPr>
            <a:spLocks noGrp="1"/>
          </p:cNvSpPr>
          <p:nvPr>
            <p:ph idx="1"/>
          </p:nvPr>
        </p:nvSpPr>
        <p:spPr>
          <a:xfrm>
            <a:off x="937325" y="1303459"/>
            <a:ext cx="7923209" cy="4313489"/>
          </a:xfrm>
        </p:spPr>
        <p:txBody>
          <a:bodyPr/>
          <a:lstStyle/>
          <a:p>
            <a:r>
              <a:rPr lang="en-US" dirty="0"/>
              <a:t>Unification </a:t>
            </a:r>
            <a:r>
              <a:rPr lang="en-US" dirty="0" err="1"/>
              <a:t>vocabulaire</a:t>
            </a:r>
            <a:r>
              <a:rPr lang="en-US" dirty="0"/>
              <a:t> XAML</a:t>
            </a:r>
          </a:p>
          <a:p>
            <a:pPr lvl="1"/>
            <a:r>
              <a:rPr lang="en-US" dirty="0"/>
              <a:t>WPF/UWP = </a:t>
            </a:r>
            <a:r>
              <a:rPr lang="en-US" dirty="0" err="1"/>
              <a:t>TextBox</a:t>
            </a:r>
            <a:r>
              <a:rPr lang="en-US" dirty="0"/>
              <a:t>, </a:t>
            </a:r>
            <a:r>
              <a:rPr lang="en-US" dirty="0" err="1"/>
              <a:t>Xamarin.Forms</a:t>
            </a:r>
            <a:r>
              <a:rPr lang="en-US" dirty="0"/>
              <a:t> = Entry</a:t>
            </a:r>
            <a:br>
              <a:rPr lang="en-US" dirty="0"/>
            </a:br>
            <a:r>
              <a:rPr lang="en-US" dirty="0"/>
              <a:t>=&gt; 1 </a:t>
            </a:r>
            <a:r>
              <a:rPr lang="en-US" dirty="0" err="1"/>
              <a:t>seul</a:t>
            </a:r>
            <a:r>
              <a:rPr lang="en-US" dirty="0"/>
              <a:t> </a:t>
            </a:r>
            <a:r>
              <a:rPr lang="en-US" dirty="0" err="1"/>
              <a:t>terme</a:t>
            </a:r>
            <a:r>
              <a:rPr lang="en-US" dirty="0"/>
              <a:t> : </a:t>
            </a:r>
            <a:r>
              <a:rPr lang="en-US" dirty="0" err="1"/>
              <a:t>TextBox</a:t>
            </a:r>
            <a:endParaRPr lang="en-US" dirty="0"/>
          </a:p>
          <a:p>
            <a:pPr lvl="1"/>
            <a:endParaRPr lang="en-US" dirty="0"/>
          </a:p>
          <a:p>
            <a:r>
              <a:rPr lang="en-US" dirty="0"/>
              <a:t>But : </a:t>
            </a:r>
            <a:r>
              <a:rPr lang="en-US" dirty="0" err="1"/>
              <a:t>Partage</a:t>
            </a:r>
            <a:r>
              <a:rPr lang="en-US" dirty="0"/>
              <a:t> UI “copier/</a:t>
            </a:r>
            <a:r>
              <a:rPr lang="en-US" dirty="0" err="1"/>
              <a:t>coller</a:t>
            </a:r>
            <a:r>
              <a:rPr lang="en-US" dirty="0"/>
              <a:t>” entre frameworks XAML</a:t>
            </a:r>
          </a:p>
          <a:p>
            <a:endParaRPr lang="en-US" dirty="0"/>
          </a:p>
          <a:p>
            <a:r>
              <a:rPr lang="en-US" dirty="0">
                <a:hlinkClick r:id="rId2"/>
              </a:rPr>
              <a:t>https://github.com/Microsoft/xaml-standard</a:t>
            </a:r>
            <a:endParaRPr lang="en-US" dirty="0"/>
          </a:p>
          <a:p>
            <a:pPr marL="0" indent="0">
              <a:buNone/>
            </a:pPr>
            <a:endParaRPr lang="en-US" dirty="0"/>
          </a:p>
          <a:p>
            <a:endParaRPr lang="en-US" dirty="0"/>
          </a:p>
        </p:txBody>
      </p:sp>
      <p:sp>
        <p:nvSpPr>
          <p:cNvPr id="15" name="Text Placeholder 14"/>
          <p:cNvSpPr>
            <a:spLocks noGrp="1"/>
          </p:cNvSpPr>
          <p:nvPr>
            <p:ph type="body" sz="quarter" idx="10"/>
          </p:nvPr>
        </p:nvSpPr>
        <p:spPr/>
        <p:txBody>
          <a:bodyPr/>
          <a:lstStyle/>
          <a:p>
            <a:r>
              <a:rPr lang="en-US" dirty="0" err="1"/>
              <a:t>Annonces</a:t>
            </a:r>
            <a:r>
              <a:rPr lang="en-US" dirty="0"/>
              <a:t> .NET</a:t>
            </a:r>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pic>
        <p:nvPicPr>
          <p:cNvPr id="2050" name="Picture 2" descr="https://pbs.twimg.com/media/DBE6YrWXgAAr0am.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31483" cy="513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8863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Core 2.0</a:t>
            </a:r>
          </a:p>
        </p:txBody>
      </p:sp>
      <p:sp>
        <p:nvSpPr>
          <p:cNvPr id="3" name="Content Placeholder 2"/>
          <p:cNvSpPr>
            <a:spLocks noGrp="1"/>
          </p:cNvSpPr>
          <p:nvPr>
            <p:ph idx="1"/>
          </p:nvPr>
        </p:nvSpPr>
        <p:spPr>
          <a:xfrm>
            <a:off x="937325" y="1303459"/>
            <a:ext cx="7923209" cy="3580980"/>
          </a:xfrm>
        </p:spPr>
        <p:txBody>
          <a:bodyPr/>
          <a:lstStyle/>
          <a:p>
            <a:r>
              <a:rPr lang="en-US" dirty="0"/>
              <a:t>Version Preview </a:t>
            </a:r>
            <a:r>
              <a:rPr lang="en-US" dirty="0" err="1"/>
              <a:t>disponible</a:t>
            </a:r>
            <a:endParaRPr lang="en-US" dirty="0"/>
          </a:p>
          <a:p>
            <a:endParaRPr lang="en-US" dirty="0"/>
          </a:p>
          <a:p>
            <a:r>
              <a:rPr lang="en-US" dirty="0"/>
              <a:t>ASP.NET Core 2.0 Preview</a:t>
            </a:r>
          </a:p>
          <a:p>
            <a:pPr lvl="1"/>
            <a:r>
              <a:rPr lang="en-US" dirty="0"/>
              <a:t>Package </a:t>
            </a:r>
            <a:r>
              <a:rPr lang="en-US" dirty="0" err="1"/>
              <a:t>NuGet</a:t>
            </a:r>
            <a:r>
              <a:rPr lang="en-US" dirty="0"/>
              <a:t> “</a:t>
            </a:r>
            <a:r>
              <a:rPr lang="en-US" dirty="0" err="1"/>
              <a:t>Microsoft.AspNetCore.All</a:t>
            </a:r>
            <a:r>
              <a:rPr lang="en-US" dirty="0"/>
              <a:t>”</a:t>
            </a:r>
          </a:p>
          <a:p>
            <a:pPr lvl="1"/>
            <a:r>
              <a:rPr lang="en-US" dirty="0"/>
              <a:t>New Startup pattern</a:t>
            </a:r>
          </a:p>
          <a:p>
            <a:pPr lvl="1"/>
            <a:r>
              <a:rPr lang="en-US" dirty="0"/>
              <a:t>Razor Pages</a:t>
            </a:r>
          </a:p>
          <a:p>
            <a:endParaRPr lang="en-US" dirty="0"/>
          </a:p>
          <a:p>
            <a:r>
              <a:rPr lang="en-US" dirty="0"/>
              <a:t>EF Core 2.0 Preview</a:t>
            </a:r>
          </a:p>
        </p:txBody>
      </p:sp>
      <p:sp>
        <p:nvSpPr>
          <p:cNvPr id="6" name="Text Placeholder 5"/>
          <p:cNvSpPr>
            <a:spLocks noGrp="1"/>
          </p:cNvSpPr>
          <p:nvPr>
            <p:ph type="body" sz="quarter" idx="10"/>
          </p:nvPr>
        </p:nvSpPr>
        <p:spPr/>
        <p:txBody>
          <a:bodyPr/>
          <a:lstStyle/>
          <a:p>
            <a:r>
              <a:rPr lang="en-US" dirty="0" err="1"/>
              <a:t>Annonces</a:t>
            </a:r>
            <a:r>
              <a:rPr lang="en-US" dirty="0"/>
              <a:t> .NET</a:t>
            </a:r>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36795353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Visual Studio for Mac</a:t>
            </a:r>
          </a:p>
        </p:txBody>
      </p:sp>
      <p:sp>
        <p:nvSpPr>
          <p:cNvPr id="17" name="Content Placeholder 16"/>
          <p:cNvSpPr>
            <a:spLocks noGrp="1"/>
          </p:cNvSpPr>
          <p:nvPr>
            <p:ph idx="1"/>
          </p:nvPr>
        </p:nvSpPr>
        <p:spPr>
          <a:xfrm>
            <a:off x="937325" y="1303459"/>
            <a:ext cx="7923209" cy="2659190"/>
          </a:xfrm>
        </p:spPr>
        <p:txBody>
          <a:bodyPr/>
          <a:lstStyle/>
          <a:p>
            <a:r>
              <a:rPr lang="en-US" dirty="0"/>
              <a:t>Version RTM 1.0 </a:t>
            </a:r>
            <a:r>
              <a:rPr lang="en-US" dirty="0" err="1"/>
              <a:t>disponible</a:t>
            </a:r>
            <a:endParaRPr lang="en-US" dirty="0"/>
          </a:p>
          <a:p>
            <a:endParaRPr lang="en-US" dirty="0"/>
          </a:p>
          <a:p>
            <a:r>
              <a:rPr lang="en-US" dirty="0" err="1"/>
              <a:t>Supporte</a:t>
            </a:r>
            <a:r>
              <a:rPr lang="en-US" dirty="0"/>
              <a:t> .NET Core, </a:t>
            </a:r>
            <a:r>
              <a:rPr lang="en-US" dirty="0" err="1"/>
              <a:t>Xamarin</a:t>
            </a:r>
            <a:r>
              <a:rPr lang="en-US" dirty="0"/>
              <a:t>, ASP.NET Core, Azure et Unity</a:t>
            </a:r>
          </a:p>
          <a:p>
            <a:endParaRPr lang="en-US" dirty="0"/>
          </a:p>
          <a:p>
            <a:r>
              <a:rPr lang="en-US" dirty="0" err="1"/>
              <a:t>Intégration</a:t>
            </a:r>
            <a:r>
              <a:rPr lang="en-US" dirty="0"/>
              <a:t> </a:t>
            </a:r>
            <a:r>
              <a:rPr lang="en-US" dirty="0" err="1"/>
              <a:t>complète</a:t>
            </a:r>
            <a:r>
              <a:rPr lang="en-US" dirty="0"/>
              <a:t> avec Visual Studio</a:t>
            </a:r>
          </a:p>
        </p:txBody>
      </p:sp>
      <p:sp>
        <p:nvSpPr>
          <p:cNvPr id="15" name="Text Placeholder 14"/>
          <p:cNvSpPr>
            <a:spLocks noGrp="1"/>
          </p:cNvSpPr>
          <p:nvPr>
            <p:ph type="body" sz="quarter" idx="10"/>
          </p:nvPr>
        </p:nvSpPr>
        <p:spPr/>
        <p:txBody>
          <a:bodyPr/>
          <a:lstStyle/>
          <a:p>
            <a:r>
              <a:rPr lang="en-US" dirty="0" err="1"/>
              <a:t>Annonces</a:t>
            </a:r>
            <a:r>
              <a:rPr lang="en-US" dirty="0"/>
              <a:t> .NET</a:t>
            </a:r>
          </a:p>
        </p:txBody>
      </p:sp>
      <p:sp>
        <p:nvSpPr>
          <p:cNvPr id="5" name="Espace réservé du contenu 6"/>
          <p:cNvSpPr txBox="1">
            <a:spLocks/>
          </p:cNvSpPr>
          <p:nvPr/>
        </p:nvSpPr>
        <p:spPr bwMode="auto">
          <a:xfrm rot="16200000">
            <a:off x="-2288615" y="2414341"/>
            <a:ext cx="51364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buSzPct val="50000"/>
            </a:pPr>
            <a:r>
              <a:rPr lang="fr-FR" altLang="en-US" sz="2000" dirty="0" err="1">
                <a:solidFill>
                  <a:schemeClr val="bg1"/>
                </a:solidFill>
                <a:latin typeface="Allumi Extended Light"/>
                <a:cs typeface="Arial" pitchFamily="34" charset="0"/>
              </a:rPr>
              <a:t>Infeeny</a:t>
            </a:r>
            <a:r>
              <a:rPr lang="fr-FR" altLang="en-US" sz="2000" dirty="0">
                <a:solidFill>
                  <a:schemeClr val="bg1"/>
                </a:solidFill>
                <a:latin typeface="Allumi Extended Light"/>
                <a:cs typeface="Arial" pitchFamily="34" charset="0"/>
              </a:rPr>
              <a:t> </a:t>
            </a:r>
            <a:r>
              <a:rPr lang="fr-FR" altLang="en-US" sz="2000" dirty="0" err="1">
                <a:solidFill>
                  <a:schemeClr val="bg1"/>
                </a:solidFill>
                <a:latin typeface="Allumi Extended Light"/>
                <a:cs typeface="Arial" pitchFamily="34" charset="0"/>
              </a:rPr>
              <a:t>Talks</a:t>
            </a:r>
            <a:endParaRPr lang="fr-FR" altLang="en-US" sz="2000" dirty="0">
              <a:solidFill>
                <a:schemeClr val="bg1"/>
              </a:solidFill>
              <a:latin typeface="Allumi Extended Light"/>
              <a:cs typeface="Arial" pitchFamily="34" charset="0"/>
            </a:endParaRPr>
          </a:p>
        </p:txBody>
      </p:sp>
    </p:spTree>
    <p:extLst>
      <p:ext uri="{BB962C8B-B14F-4D97-AF65-F5344CB8AC3E}">
        <p14:creationId xmlns:p14="http://schemas.microsoft.com/office/powerpoint/2010/main" val="21424620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animEffect transition="in" filter="fade">
                                      <p:cBhvr>
                                        <p:cTn id="17"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theme/theme1.xml><?xml version="1.0" encoding="utf-8"?>
<a:theme xmlns:a="http://schemas.openxmlformats.org/drawingml/2006/main" name="Modèle-EconocomOsiatis-2013">
  <a:themeElements>
    <a:clrScheme name="couleurs econocom-econom-osiatis">
      <a:dk1>
        <a:srgbClr val="000000"/>
      </a:dk1>
      <a:lt1>
        <a:srgbClr val="FFFFFF"/>
      </a:lt1>
      <a:dk2>
        <a:srgbClr val="240058"/>
      </a:dk2>
      <a:lt2>
        <a:srgbClr val="737373"/>
      </a:lt2>
      <a:accent1>
        <a:srgbClr val="59CBE8"/>
      </a:accent1>
      <a:accent2>
        <a:srgbClr val="005541"/>
      </a:accent2>
      <a:accent3>
        <a:srgbClr val="C0EB00"/>
      </a:accent3>
      <a:accent4>
        <a:srgbClr val="FFD100"/>
      </a:accent4>
      <a:accent5>
        <a:srgbClr val="FF671F"/>
      </a:accent5>
      <a:accent6>
        <a:srgbClr val="C3004B"/>
      </a:accent6>
      <a:hlink>
        <a:srgbClr val="9B9B9B"/>
      </a:hlink>
      <a:folHlink>
        <a:srgbClr val="EEEC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dèle_16-9_Econocom" id="{6D8DE71E-700C-4F63-A611-431305B68412}" vid="{63CE7411-36AC-4F07-BBD7-FE8074977604}"/>
    </a:ext>
  </a:extLst>
</a:theme>
</file>

<file path=ppt/theme/theme2.xml><?xml version="1.0" encoding="utf-8"?>
<a:theme xmlns:a="http://schemas.openxmlformats.org/drawingml/2006/main" name="1_Modèle-EconocomOsiatis-2013">
  <a:themeElements>
    <a:clrScheme name="couleurs econocom-econom-osiatis">
      <a:dk1>
        <a:srgbClr val="000000"/>
      </a:dk1>
      <a:lt1>
        <a:srgbClr val="FFFFFF"/>
      </a:lt1>
      <a:dk2>
        <a:srgbClr val="240058"/>
      </a:dk2>
      <a:lt2>
        <a:srgbClr val="737373"/>
      </a:lt2>
      <a:accent1>
        <a:srgbClr val="59CBE8"/>
      </a:accent1>
      <a:accent2>
        <a:srgbClr val="005541"/>
      </a:accent2>
      <a:accent3>
        <a:srgbClr val="C0EB00"/>
      </a:accent3>
      <a:accent4>
        <a:srgbClr val="FFD100"/>
      </a:accent4>
      <a:accent5>
        <a:srgbClr val="FF671F"/>
      </a:accent5>
      <a:accent6>
        <a:srgbClr val="C3004B"/>
      </a:accent6>
      <a:hlink>
        <a:srgbClr val="9B9B9B"/>
      </a:hlink>
      <a:folHlink>
        <a:srgbClr val="EEEC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dèle_16-9_Econocom" id="{6D8DE71E-700C-4F63-A611-431305B68412}" vid="{63CE7411-36AC-4F07-BBD7-FE8074977604}"/>
    </a:ext>
  </a:extLst>
</a:theme>
</file>

<file path=ppt/theme/theme3.xml><?xml version="1.0" encoding="utf-8"?>
<a:theme xmlns:a="http://schemas.openxmlformats.org/drawingml/2006/main" name="Dell Template 16x9_final">
  <a:themeElements>
    <a:clrScheme name="Custom 2">
      <a:dk1>
        <a:srgbClr val="444444"/>
      </a:dk1>
      <a:lt1>
        <a:srgbClr val="FFFFFF"/>
      </a:lt1>
      <a:dk2>
        <a:srgbClr val="0085C3"/>
      </a:dk2>
      <a:lt2>
        <a:srgbClr val="FFFFFF"/>
      </a:lt2>
      <a:accent1>
        <a:srgbClr val="00447C"/>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224EF932DCCB844850EE986AD0F7D59" ma:contentTypeVersion="1" ma:contentTypeDescription="Crée un document." ma:contentTypeScope="" ma:versionID="daf41ca666df71c9cc2d7773b295d79f">
  <xsd:schema xmlns:xsd="http://www.w3.org/2001/XMLSchema" xmlns:xs="http://www.w3.org/2001/XMLSchema" xmlns:p="http://schemas.microsoft.com/office/2006/metadata/properties" xmlns:ns1="http://schemas.microsoft.com/sharepoint/v3" targetNamespace="http://schemas.microsoft.com/office/2006/metadata/properties" ma:root="true" ma:fieldsID="40a0d57bc7da65b04c5daf7f11990f5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DCDCC8-785C-4AC2-8421-2ABBCF19EA0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85319EC2-97C1-4085-8DE6-63F30C18F971}">
  <ds:schemaRefs>
    <ds:schemaRef ds:uri="http://schemas.microsoft.com/sharepoint/v3/contenttype/forms"/>
  </ds:schemaRefs>
</ds:datastoreItem>
</file>

<file path=customXml/itemProps3.xml><?xml version="1.0" encoding="utf-8"?>
<ds:datastoreItem xmlns:ds="http://schemas.openxmlformats.org/officeDocument/2006/customXml" ds:itemID="{451BC919-0F7B-4D4D-AE17-99BFE29A3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755</TotalTime>
  <Words>1053</Words>
  <Application>Microsoft Office PowerPoint</Application>
  <PresentationFormat>Affichage à l'écran (16:9)</PresentationFormat>
  <Paragraphs>183</Paragraphs>
  <Slides>25</Slides>
  <Notes>9</Notes>
  <HiddenSlides>0</HiddenSlides>
  <MMClips>3</MMClips>
  <ScaleCrop>false</ScaleCrop>
  <HeadingPairs>
    <vt:vector size="8" baseType="variant">
      <vt:variant>
        <vt:lpstr>Polices utilisées</vt:lpstr>
      </vt:variant>
      <vt:variant>
        <vt:i4>17</vt:i4>
      </vt:variant>
      <vt:variant>
        <vt:lpstr>Thème</vt:lpstr>
      </vt:variant>
      <vt:variant>
        <vt:i4>3</vt:i4>
      </vt:variant>
      <vt:variant>
        <vt:lpstr>Serveurs OLE incorporés</vt:lpstr>
      </vt:variant>
      <vt:variant>
        <vt:i4>1</vt:i4>
      </vt:variant>
      <vt:variant>
        <vt:lpstr>Titres des diapositives</vt:lpstr>
      </vt:variant>
      <vt:variant>
        <vt:i4>25</vt:i4>
      </vt:variant>
    </vt:vector>
  </HeadingPairs>
  <TitlesOfParts>
    <vt:vector size="46" baseType="lpstr">
      <vt:lpstr>Allumi Ptf</vt:lpstr>
      <vt:lpstr>MS PGothic</vt:lpstr>
      <vt:lpstr>Symbol</vt:lpstr>
      <vt:lpstr>Calibri</vt:lpstr>
      <vt:lpstr>Wingdings</vt:lpstr>
      <vt:lpstr>Trebuchet MS</vt:lpstr>
      <vt:lpstr>MS PGothic</vt:lpstr>
      <vt:lpstr>Arial</vt:lpstr>
      <vt:lpstr>Allumi Extended Light</vt:lpstr>
      <vt:lpstr>Wingdings 2</vt:lpstr>
      <vt:lpstr>Allumi Ptf Black</vt:lpstr>
      <vt:lpstr>Allumi Ptf ExtraLight</vt:lpstr>
      <vt:lpstr>Allumi Ptf Light</vt:lpstr>
      <vt:lpstr>Arial Black</vt:lpstr>
      <vt:lpstr>Museo Sans For Dell</vt:lpstr>
      <vt:lpstr>Museo For Dell 300</vt:lpstr>
      <vt:lpstr>Museo For Dell</vt:lpstr>
      <vt:lpstr>Modèle-EconocomOsiatis-2013</vt:lpstr>
      <vt:lpstr>1_Modèle-EconocomOsiatis-2013</vt:lpstr>
      <vt:lpstr>Dell Template 16x9_final</vt:lpstr>
      <vt:lpstr>Image bitmap</vt:lpstr>
      <vt:lpstr>Présentation PowerPoint</vt:lpstr>
      <vt:lpstr>Présentation PowerPoint</vt:lpstr>
      <vt:lpstr>Présentation PowerPoint</vt:lpstr>
      <vt:lpstr>.NET</vt:lpstr>
      <vt:lpstr>.NET Standard 2.0</vt:lpstr>
      <vt:lpstr>XAML Standard</vt:lpstr>
      <vt:lpstr>XAML Standard</vt:lpstr>
      <vt:lpstr>.NET Core 2.0</vt:lpstr>
      <vt:lpstr>Visual Studio for Mac</vt:lpstr>
      <vt:lpstr>Windows 10</vt:lpstr>
      <vt:lpstr>Windows 10 et Windows Store</vt:lpstr>
      <vt:lpstr>Fall Creators Update</vt:lpstr>
      <vt:lpstr>Fluent Design System</vt:lpstr>
      <vt:lpstr>Fluent Design System</vt:lpstr>
      <vt:lpstr>UWP</vt:lpstr>
      <vt:lpstr>Visual Studio 2017, tips and tricks</vt:lpstr>
      <vt:lpstr>Xamarin</vt:lpstr>
      <vt:lpstr>Annonces principales</vt:lpstr>
      <vt:lpstr>Xamarin Live Player</vt:lpstr>
      <vt:lpstr>Visual Studio Mobile Center</vt:lpstr>
      <vt:lpstr>Azure</vt:lpstr>
      <vt:lpstr>Principales annonces</vt:lpstr>
      <vt:lpstr>En savoir plus</vt:lpstr>
      <vt:lpstr>Présentation PowerPoint</vt:lpstr>
      <vt:lpstr>Présentation PowerPoint</vt:lpstr>
    </vt:vector>
  </TitlesOfParts>
  <Company>fvb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Christophe SICRE</dc:creator>
  <cp:lastModifiedBy>Mehdi LAHLOU</cp:lastModifiedBy>
  <cp:revision>807</cp:revision>
  <cp:lastPrinted>2012-11-26T14:36:53Z</cp:lastPrinted>
  <dcterms:created xsi:type="dcterms:W3CDTF">2015-10-14T07:38:18Z</dcterms:created>
  <dcterms:modified xsi:type="dcterms:W3CDTF">2017-06-01T15:27:34Z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0x0101000224EF932DCCB844850EE986AD0F7D59</vt:lpwstr>
  </property>
</Properties>
</file>